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5"/>
  </p:notesMasterIdLst>
  <p:handoutMasterIdLst>
    <p:handoutMasterId r:id="rId16"/>
  </p:handoutMasterIdLst>
  <p:sldIdLst>
    <p:sldId id="264" r:id="rId5"/>
    <p:sldId id="282" r:id="rId6"/>
    <p:sldId id="276" r:id="rId7"/>
    <p:sldId id="285" r:id="rId8"/>
    <p:sldId id="278" r:id="rId9"/>
    <p:sldId id="266" r:id="rId10"/>
    <p:sldId id="283" r:id="rId11"/>
    <p:sldId id="284" r:id="rId12"/>
    <p:sldId id="279" r:id="rId13"/>
    <p:sldId id="274" r:id="rId14"/>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9" pos="3839" userDrawn="1">
          <p15:clr>
            <a:srgbClr val="A4A3A4"/>
          </p15:clr>
        </p15:guide>
        <p15:guide id="10"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280" autoAdjust="0"/>
  </p:normalViewPr>
  <p:slideViewPr>
    <p:cSldViewPr showGuides="1">
      <p:cViewPr varScale="1">
        <p:scale>
          <a:sx n="72" d="100"/>
          <a:sy n="72" d="100"/>
        </p:scale>
        <p:origin x="576" y="66"/>
      </p:cViewPr>
      <p:guideLst>
        <p:guide pos="3839"/>
        <p:guide orient="horz" pos="2160"/>
      </p:guideLst>
    </p:cSldViewPr>
  </p:slideViewPr>
  <p:notesTextViewPr>
    <p:cViewPr>
      <p:scale>
        <a:sx n="1" d="1"/>
        <a:sy n="1" d="1"/>
      </p:scale>
      <p:origin x="0" y="0"/>
    </p:cViewPr>
  </p:notesTextViewPr>
  <p:notesViewPr>
    <p:cSldViewPr>
      <p:cViewPr varScale="1">
        <p:scale>
          <a:sx n="63" d="100"/>
          <a:sy n="63" d="100"/>
        </p:scale>
        <p:origin x="1986"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solidFill>
                <a:schemeClr val="tx2"/>
              </a:solidFil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973C59C-4E16-4A64-A766-34DB213E11B3}" type="datetimeFigureOut">
              <a:rPr lang="en-US">
                <a:solidFill>
                  <a:schemeClr val="tx2"/>
                </a:solidFill>
              </a:rPr>
              <a:t>11/27/2018</a:t>
            </a:fld>
            <a:endParaRPr>
              <a:solidFill>
                <a:schemeClr val="tx2"/>
              </a:solidFil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solidFill>
                <a:schemeClr val="tx2"/>
              </a:solidFil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FD77566-CD65-4859-9FA1-43956DC85B8C}" type="slidenum">
              <a:rPr>
                <a:solidFill>
                  <a:schemeClr val="tx2"/>
                </a:solidFill>
              </a:rPr>
              <a:t>‹#›</a:t>
            </a:fld>
            <a:endParaRPr>
              <a:solidFill>
                <a:schemeClr val="tx2"/>
              </a:solidFill>
            </a:endParaRPr>
          </a:p>
        </p:txBody>
      </p:sp>
    </p:spTree>
    <p:extLst>
      <p:ext uri="{BB962C8B-B14F-4D97-AF65-F5344CB8AC3E}">
        <p14:creationId xmlns:p14="http://schemas.microsoft.com/office/powerpoint/2010/main" val="2708798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2"/>
                </a:solidFill>
              </a:defRPr>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2"/>
                </a:solidFill>
              </a:defRPr>
            </a:lvl1pPr>
          </a:lstStyle>
          <a:p>
            <a:fld id="{F95CF31C-F757-429C-A789-86504F04C3BE}" type="datetimeFigureOut">
              <a:rPr lang="en-US"/>
              <a:pPr/>
              <a:t>11/27/2018</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2"/>
                </a:solidFill>
              </a:defRPr>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2"/>
                </a:solidFill>
              </a:defRPr>
            </a:lvl1pPr>
          </a:lstStyle>
          <a:p>
            <a:fld id="{B8796F01-7154-41E0-B48B-A6921757531A}" type="slidenum">
              <a:rPr/>
              <a:pPr/>
              <a:t>‹#›</a:t>
            </a:fld>
            <a:endParaRPr/>
          </a:p>
        </p:txBody>
      </p:sp>
    </p:spTree>
    <p:extLst>
      <p:ext uri="{BB962C8B-B14F-4D97-AF65-F5344CB8AC3E}">
        <p14:creationId xmlns:p14="http://schemas.microsoft.com/office/powerpoint/2010/main" val="44077566"/>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2"/>
        </a:solidFill>
        <a:latin typeface="+mn-lt"/>
        <a:ea typeface="+mn-ea"/>
        <a:cs typeface="+mn-cs"/>
      </a:defRPr>
    </a:lvl1pPr>
    <a:lvl2pPr marL="609493" algn="l" defTabSz="1218987" rtl="0" eaLnBrk="1" latinLnBrk="0" hangingPunct="1">
      <a:defRPr sz="1600" kern="1200">
        <a:solidFill>
          <a:schemeClr val="tx2"/>
        </a:solidFill>
        <a:latin typeface="+mn-lt"/>
        <a:ea typeface="+mn-ea"/>
        <a:cs typeface="+mn-cs"/>
      </a:defRPr>
    </a:lvl2pPr>
    <a:lvl3pPr marL="1218987" algn="l" defTabSz="1218987" rtl="0" eaLnBrk="1" latinLnBrk="0" hangingPunct="1">
      <a:defRPr sz="1600" kern="1200">
        <a:solidFill>
          <a:schemeClr val="tx2"/>
        </a:solidFill>
        <a:latin typeface="+mn-lt"/>
        <a:ea typeface="+mn-ea"/>
        <a:cs typeface="+mn-cs"/>
      </a:defRPr>
    </a:lvl3pPr>
    <a:lvl4pPr marL="1828480" algn="l" defTabSz="1218987" rtl="0" eaLnBrk="1" latinLnBrk="0" hangingPunct="1">
      <a:defRPr sz="1600" kern="1200">
        <a:solidFill>
          <a:schemeClr val="tx2"/>
        </a:solidFill>
        <a:latin typeface="+mn-lt"/>
        <a:ea typeface="+mn-ea"/>
        <a:cs typeface="+mn-cs"/>
      </a:defRPr>
    </a:lvl4pPr>
    <a:lvl5pPr marL="2437973" algn="l" defTabSz="1218987" rtl="0" eaLnBrk="1" latinLnBrk="0" hangingPunct="1">
      <a:defRPr sz="1600" kern="1200">
        <a:solidFill>
          <a:schemeClr val="tx2"/>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96F01-7154-41E0-B48B-A6921757531A}" type="slidenum">
              <a:rPr lang="en-US" smtClean="0"/>
              <a:pPr/>
              <a:t>6</a:t>
            </a:fld>
            <a:endParaRPr lang="en-US"/>
          </a:p>
        </p:txBody>
      </p:sp>
    </p:spTree>
    <p:extLst>
      <p:ext uri="{BB962C8B-B14F-4D97-AF65-F5344CB8AC3E}">
        <p14:creationId xmlns:p14="http://schemas.microsoft.com/office/powerpoint/2010/main" val="2646662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96F01-7154-41E0-B48B-A6921757531A}" type="slidenum">
              <a:rPr lang="en-US" smtClean="0"/>
              <a:pPr/>
              <a:t>8</a:t>
            </a:fld>
            <a:endParaRPr lang="en-US"/>
          </a:p>
        </p:txBody>
      </p:sp>
    </p:spTree>
    <p:extLst>
      <p:ext uri="{BB962C8B-B14F-4D97-AF65-F5344CB8AC3E}">
        <p14:creationId xmlns:p14="http://schemas.microsoft.com/office/powerpoint/2010/main" val="33736737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72383" y="1498601"/>
            <a:ext cx="7008574" cy="3298825"/>
          </a:xfrm>
        </p:spPr>
        <p:txBody>
          <a:bodyPr>
            <a:normAutofit/>
          </a:bodyPr>
          <a:lstStyle>
            <a:lvl1pPr>
              <a:lnSpc>
                <a:spcPct val="90000"/>
              </a:lnSpc>
              <a:defRPr sz="5400" cap="none" baseline="0"/>
            </a:lvl1pPr>
          </a:lstStyle>
          <a:p>
            <a:r>
              <a:rPr lang="en-US"/>
              <a:t>Click to edit Master title style</a:t>
            </a:r>
            <a:endParaRPr/>
          </a:p>
        </p:txBody>
      </p:sp>
      <p:sp>
        <p:nvSpPr>
          <p:cNvPr id="3" name="Subtitle 2"/>
          <p:cNvSpPr>
            <a:spLocks noGrp="1"/>
          </p:cNvSpPr>
          <p:nvPr>
            <p:ph type="subTitle" idx="1"/>
          </p:nvPr>
        </p:nvSpPr>
        <p:spPr>
          <a:xfrm>
            <a:off x="4672383" y="4927600"/>
            <a:ext cx="7008574" cy="1244600"/>
          </a:xfrm>
        </p:spPr>
        <p:txBody>
          <a:bodyPr>
            <a:normAutofit/>
          </a:bodyPr>
          <a:lstStyle>
            <a:lvl1pPr marL="0" indent="0" algn="l">
              <a:spcBef>
                <a:spcPts val="0"/>
              </a:spcBef>
              <a:buNone/>
              <a:defRPr sz="2800" b="0">
                <a:solidFill>
                  <a:schemeClr val="tx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3222770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7AECB6C2-1084-4AED-A74A-DF028B0094EA}" type="datetimeFigureOut">
              <a:rPr lang="en-US"/>
              <a:t>11/27/2018</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591C5AD9-787D-40FA-8A4D-16A055B9AF81}" type="slidenum">
              <a:rPr/>
              <a:t>‹#›</a:t>
            </a:fld>
            <a:endParaRPr/>
          </a:p>
        </p:txBody>
      </p:sp>
    </p:spTree>
    <p:extLst>
      <p:ext uri="{BB962C8B-B14F-4D97-AF65-F5344CB8AC3E}">
        <p14:creationId xmlns:p14="http://schemas.microsoft.com/office/powerpoint/2010/main" val="1010434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52633" y="274638"/>
            <a:ext cx="1422030" cy="5897561"/>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117309" y="274638"/>
            <a:ext cx="8532178" cy="589756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7AECB6C2-1084-4AED-A74A-DF028B0094EA}" type="datetimeFigureOut">
              <a:rPr lang="en-US"/>
              <a:t>11/27/2018</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591C5AD9-787D-40FA-8A4D-16A055B9AF81}" type="slidenum">
              <a:rPr/>
              <a:t>‹#›</a:t>
            </a:fld>
            <a:endParaRPr/>
          </a:p>
        </p:txBody>
      </p:sp>
    </p:spTree>
    <p:extLst>
      <p:ext uri="{BB962C8B-B14F-4D97-AF65-F5344CB8AC3E}">
        <p14:creationId xmlns:p14="http://schemas.microsoft.com/office/powerpoint/2010/main" val="365071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8B5A30F4-0B4E-4E4B-BC36-C30CD13F4E17}" type="datetimeFigureOut">
              <a:rPr lang="en-US"/>
              <a:t>11/27/2018</a:t>
            </a:fld>
            <a:endParaRPr dirty="0"/>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A60BA0E-20D0-4E7C-B286-26C960A6788F}" type="slidenum">
              <a:rPr/>
              <a:t>‹#›</a:t>
            </a:fld>
            <a:endParaRPr/>
          </a:p>
        </p:txBody>
      </p:sp>
    </p:spTree>
    <p:extLst>
      <p:ext uri="{BB962C8B-B14F-4D97-AF65-F5344CB8AC3E}">
        <p14:creationId xmlns:p14="http://schemas.microsoft.com/office/powerpoint/2010/main" val="1563524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12589" y="4445000"/>
            <a:ext cx="7008574" cy="1930400"/>
          </a:xfrm>
        </p:spPr>
        <p:txBody>
          <a:bodyPr anchor="t">
            <a:normAutofit/>
          </a:bodyPr>
          <a:lstStyle>
            <a:lvl1pPr algn="l">
              <a:defRPr sz="5400" b="0" cap="none" baseline="0"/>
            </a:lvl1pPr>
          </a:lstStyle>
          <a:p>
            <a:r>
              <a:rPr lang="en-US"/>
              <a:t>Click to edit Master title style</a:t>
            </a:r>
            <a:endParaRPr dirty="0"/>
          </a:p>
        </p:txBody>
      </p:sp>
      <p:sp>
        <p:nvSpPr>
          <p:cNvPr id="3" name="Text Placeholder 2"/>
          <p:cNvSpPr>
            <a:spLocks noGrp="1"/>
          </p:cNvSpPr>
          <p:nvPr>
            <p:ph type="body" idx="1"/>
          </p:nvPr>
        </p:nvSpPr>
        <p:spPr>
          <a:xfrm>
            <a:off x="812589" y="3124200"/>
            <a:ext cx="7008574" cy="1296987"/>
          </a:xfrm>
        </p:spPr>
        <p:txBody>
          <a:bodyPr anchor="b">
            <a:normAutofit/>
          </a:bodyPr>
          <a:lstStyle>
            <a:lvl1pPr marL="0" indent="0">
              <a:spcBef>
                <a:spcPts val="0"/>
              </a:spcBef>
              <a:buNone/>
              <a:defRPr sz="2800">
                <a:solidFill>
                  <a:schemeClr val="tx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4196340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117309" y="1701800"/>
            <a:ext cx="4977104" cy="4470400"/>
          </a:xfrm>
        </p:spPr>
        <p:txBody>
          <a:bodyPr>
            <a:normAutofit/>
          </a:bodyPr>
          <a:lstStyle>
            <a:lvl1pPr>
              <a:defRPr sz="2400"/>
            </a:lvl1pPr>
            <a:lvl2pPr>
              <a:defRPr sz="2000"/>
            </a:lvl2pPr>
            <a:lvl3pPr>
              <a:defRPr sz="1800"/>
            </a:lvl3pPr>
            <a:lvl4pPr>
              <a:defRPr sz="1800"/>
            </a:lvl4pPr>
            <a:lvl5pPr marL="2011328">
              <a:defRPr sz="1800"/>
            </a:lvl5pPr>
            <a:lvl6pPr marL="1706581" indent="0">
              <a:buNone/>
              <a:defRPr sz="1800"/>
            </a:lvl6pPr>
            <a:lvl7pPr marL="2011328">
              <a:defRPr sz="1800"/>
            </a:lvl7pPr>
            <a:lvl8pPr marL="2011328">
              <a:defRPr sz="1800"/>
            </a:lvl8pPr>
            <a:lvl9pPr marL="2011328">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97559" y="1701800"/>
            <a:ext cx="4977104" cy="4470400"/>
          </a:xfrm>
        </p:spPr>
        <p:txBody>
          <a:bodyPr>
            <a:normAutofit/>
          </a:bodyPr>
          <a:lstStyle>
            <a:lvl1pPr>
              <a:defRPr sz="2400"/>
            </a:lvl1pPr>
            <a:lvl2pPr>
              <a:defRPr sz="20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DD204D1-F9BD-4643-8480-6EA41EB484F1}" type="datetimeFigureOut">
              <a:rPr lang="en-US"/>
              <a:t>11/27/2018</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348933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121372" y="1608836"/>
            <a:ext cx="4973041" cy="512064"/>
          </a:xfrm>
        </p:spPr>
        <p:txBody>
          <a:bodyPr anchor="b">
            <a:noAutofit/>
          </a:bodyPr>
          <a:lstStyle>
            <a:lvl1pPr marL="0" indent="0">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Edit Master text styles</a:t>
            </a:r>
          </a:p>
        </p:txBody>
      </p:sp>
      <p:sp>
        <p:nvSpPr>
          <p:cNvPr id="4" name="Content Placeholder 3"/>
          <p:cNvSpPr>
            <a:spLocks noGrp="1"/>
          </p:cNvSpPr>
          <p:nvPr>
            <p:ph sz="half" idx="2"/>
          </p:nvPr>
        </p:nvSpPr>
        <p:spPr>
          <a:xfrm>
            <a:off x="1117309" y="2209800"/>
            <a:ext cx="4977104" cy="3962400"/>
          </a:xfrm>
        </p:spPr>
        <p:txBody>
          <a:bodyPr>
            <a:normAutofit/>
          </a:bodyPr>
          <a:lstStyle>
            <a:lvl1pPr>
              <a:defRPr sz="2000"/>
            </a:lvl1pPr>
            <a:lvl2pPr>
              <a:defRPr sz="18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01622" y="1608836"/>
            <a:ext cx="4973041" cy="512064"/>
          </a:xfrm>
        </p:spPr>
        <p:txBody>
          <a:bodyPr anchor="b">
            <a:noAutofit/>
          </a:bodyPr>
          <a:lstStyle>
            <a:lvl1pPr marL="0" indent="0">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Edit Master text styles</a:t>
            </a:r>
          </a:p>
        </p:txBody>
      </p:sp>
      <p:sp>
        <p:nvSpPr>
          <p:cNvPr id="6" name="Content Placeholder 5"/>
          <p:cNvSpPr>
            <a:spLocks noGrp="1"/>
          </p:cNvSpPr>
          <p:nvPr>
            <p:ph sz="quarter" idx="4"/>
          </p:nvPr>
        </p:nvSpPr>
        <p:spPr>
          <a:xfrm>
            <a:off x="6297559" y="2209800"/>
            <a:ext cx="4977104" cy="3962400"/>
          </a:xfrm>
        </p:spPr>
        <p:txBody>
          <a:bodyPr>
            <a:normAutofit/>
          </a:bodyPr>
          <a:lstStyle>
            <a:lvl1pPr>
              <a:defRPr sz="2000"/>
            </a:lvl1pPr>
            <a:lvl2pPr>
              <a:defRPr sz="18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DD204D1-F9BD-4643-8480-6EA41EB484F1}" type="datetimeFigureOut">
              <a:rPr lang="en-US"/>
              <a:t>11/27/2018</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35528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DD204D1-F9BD-4643-8480-6EA41EB484F1}" type="datetimeFigureOut">
              <a:rPr lang="en-US"/>
              <a:t>11/27/2018</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351676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D204D1-F9BD-4643-8480-6EA41EB484F1}" type="datetimeFigureOut">
              <a:rPr lang="en-US"/>
              <a:t>11/27/2018</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206873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3961368" y="0"/>
            <a:ext cx="7922736"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304721" y="1701800"/>
            <a:ext cx="3351927" cy="2844800"/>
          </a:xfrm>
        </p:spPr>
        <p:txBody>
          <a:bodyPr anchor="b">
            <a:normAutofit/>
          </a:bodyPr>
          <a:lstStyle>
            <a:lvl1pPr algn="l">
              <a:defRPr sz="2000" b="1"/>
            </a:lvl1pPr>
          </a:lstStyle>
          <a:p>
            <a:r>
              <a:rPr lang="en-US"/>
              <a:t>Click to edit Master title style</a:t>
            </a:r>
            <a:endParaRPr/>
          </a:p>
        </p:txBody>
      </p:sp>
      <p:sp>
        <p:nvSpPr>
          <p:cNvPr id="4" name="Text Placeholder 3"/>
          <p:cNvSpPr>
            <a:spLocks noGrp="1"/>
          </p:cNvSpPr>
          <p:nvPr>
            <p:ph type="body" sz="half" idx="2"/>
          </p:nvPr>
        </p:nvSpPr>
        <p:spPr>
          <a:xfrm>
            <a:off x="304721" y="4648200"/>
            <a:ext cx="3351927" cy="1727200"/>
          </a:xfrm>
        </p:spPr>
        <p:txBody>
          <a:bodyPr>
            <a:normAutofit/>
          </a:bodyPr>
          <a:lstStyle>
            <a:lvl1pPr marL="0" indent="0">
              <a:spcBef>
                <a:spcPts val="120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Edit Master text styles</a:t>
            </a:r>
          </a:p>
        </p:txBody>
      </p:sp>
      <p:sp>
        <p:nvSpPr>
          <p:cNvPr id="3" name="Content Placeholder 2"/>
          <p:cNvSpPr>
            <a:spLocks noGrp="1"/>
          </p:cNvSpPr>
          <p:nvPr>
            <p:ph idx="1"/>
          </p:nvPr>
        </p:nvSpPr>
        <p:spPr>
          <a:xfrm>
            <a:off x="4469236" y="482600"/>
            <a:ext cx="6805427" cy="5892800"/>
          </a:xfrm>
        </p:spPr>
        <p:txBody>
          <a:bodyPr>
            <a:normAutofit/>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126BF754-515F-40B9-8D24-D54D5825B3D0}" type="datetimeFigureOut">
              <a:rPr lang="en-US"/>
              <a:t>11/27/2018</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DFBB78A-01B4-41F2-96B0-677A4A282832}" type="slidenum">
              <a:rPr/>
              <a:t>‹#›</a:t>
            </a:fld>
            <a:endParaRPr/>
          </a:p>
        </p:txBody>
      </p:sp>
    </p:spTree>
    <p:extLst>
      <p:ext uri="{BB962C8B-B14F-4D97-AF65-F5344CB8AC3E}">
        <p14:creationId xmlns:p14="http://schemas.microsoft.com/office/powerpoint/2010/main" val="196807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2082258" y="0"/>
            <a:ext cx="802431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2437765" y="4800600"/>
            <a:ext cx="7313295" cy="762000"/>
          </a:xfrm>
        </p:spPr>
        <p:txBody>
          <a:bodyPr anchor="b">
            <a:normAutofit/>
          </a:bodyPr>
          <a:lstStyle>
            <a:lvl1pPr algn="l">
              <a:defRPr sz="2000" b="1"/>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2437765" y="279401"/>
            <a:ext cx="7313295" cy="4448175"/>
          </a:xfrm>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4" name="Text Placeholder 3"/>
          <p:cNvSpPr>
            <a:spLocks noGrp="1"/>
          </p:cNvSpPr>
          <p:nvPr>
            <p:ph type="body" sz="half" idx="2"/>
          </p:nvPr>
        </p:nvSpPr>
        <p:spPr>
          <a:xfrm>
            <a:off x="2437765" y="5562600"/>
            <a:ext cx="7313295" cy="812800"/>
          </a:xfrm>
        </p:spPr>
        <p:txBody>
          <a:bodyPr>
            <a:normAutofit/>
          </a:bodyPr>
          <a:lstStyle>
            <a:lvl1pPr marL="0" indent="0">
              <a:spcBef>
                <a:spcPts val="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Edit Master text styles</a:t>
            </a:r>
          </a:p>
        </p:txBody>
      </p:sp>
      <p:sp>
        <p:nvSpPr>
          <p:cNvPr id="5" name="Date Placeholder 4"/>
          <p:cNvSpPr>
            <a:spLocks noGrp="1"/>
          </p:cNvSpPr>
          <p:nvPr>
            <p:ph type="dt" sz="half" idx="10"/>
          </p:nvPr>
        </p:nvSpPr>
        <p:spPr/>
        <p:txBody>
          <a:bodyPr/>
          <a:lstStyle/>
          <a:p>
            <a:fld id="{126BF754-515F-40B9-8D24-D54D5825B3D0}" type="datetimeFigureOut">
              <a:rPr lang="en-US"/>
              <a:t>11/27/2018</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DFBB78A-01B4-41F2-96B0-677A4A282832}" type="slidenum">
              <a:rPr/>
              <a:t>‹#›</a:t>
            </a:fld>
            <a:endParaRPr/>
          </a:p>
        </p:txBody>
      </p:sp>
    </p:spTree>
    <p:extLst>
      <p:ext uri="{BB962C8B-B14F-4D97-AF65-F5344CB8AC3E}">
        <p14:creationId xmlns:p14="http://schemas.microsoft.com/office/powerpoint/2010/main" val="122133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304721" y="0"/>
            <a:ext cx="11579384"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Placeholder 1"/>
          <p:cNvSpPr>
            <a:spLocks noGrp="1"/>
          </p:cNvSpPr>
          <p:nvPr>
            <p:ph type="title"/>
          </p:nvPr>
        </p:nvSpPr>
        <p:spPr>
          <a:xfrm>
            <a:off x="1117309" y="76200"/>
            <a:ext cx="10157354" cy="1397000"/>
          </a:xfrm>
          <a:prstGeom prst="rect">
            <a:avLst/>
          </a:prstGeom>
        </p:spPr>
        <p:txBody>
          <a:bodyPr vert="horz" lIns="121899" tIns="60949" rIns="121899" bIns="60949" rtlCol="0" anchor="b">
            <a:normAutofit/>
          </a:bodyPr>
          <a:lstStyle/>
          <a:p>
            <a:r>
              <a:rPr lang="en-US"/>
              <a:t>Click to edit Master title style</a:t>
            </a:r>
            <a:endParaRPr dirty="0"/>
          </a:p>
        </p:txBody>
      </p:sp>
      <p:sp>
        <p:nvSpPr>
          <p:cNvPr id="3" name="Text Placeholder 2"/>
          <p:cNvSpPr>
            <a:spLocks noGrp="1"/>
          </p:cNvSpPr>
          <p:nvPr>
            <p:ph type="body" idx="1"/>
          </p:nvPr>
        </p:nvSpPr>
        <p:spPr>
          <a:xfrm>
            <a:off x="1117309" y="1701800"/>
            <a:ext cx="10157354" cy="4470400"/>
          </a:xfrm>
          <a:prstGeom prst="rect">
            <a:avLst/>
          </a:prstGeom>
        </p:spPr>
        <p:txBody>
          <a:bodyPr vert="horz" lIns="121899" tIns="60949" rIns="121899" bIns="60949"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117309" y="6400801"/>
            <a:ext cx="2742486" cy="320675"/>
          </a:xfrm>
          <a:prstGeom prst="rect">
            <a:avLst/>
          </a:prstGeom>
        </p:spPr>
        <p:txBody>
          <a:bodyPr vert="horz" lIns="121899" tIns="60949" rIns="121899" bIns="60949" rtlCol="0" anchor="b"/>
          <a:lstStyle>
            <a:lvl1pPr algn="l">
              <a:defRPr sz="1200" baseline="0">
                <a:solidFill>
                  <a:schemeClr val="tx2">
                    <a:lumMod val="65000"/>
                    <a:lumOff val="35000"/>
                  </a:schemeClr>
                </a:solidFill>
              </a:defRPr>
            </a:lvl1pPr>
          </a:lstStyle>
          <a:p>
            <a:fld id="{2DD204D1-F9BD-4643-8480-6EA41EB484F1}" type="datetimeFigureOut">
              <a:rPr lang="en-US" smtClean="0"/>
              <a:pPr/>
              <a:t>11/27/2018</a:t>
            </a:fld>
            <a:endParaRPr lang="en-US"/>
          </a:p>
        </p:txBody>
      </p:sp>
      <p:sp>
        <p:nvSpPr>
          <p:cNvPr id="5" name="Footer Placeholder 4"/>
          <p:cNvSpPr>
            <a:spLocks noGrp="1"/>
          </p:cNvSpPr>
          <p:nvPr>
            <p:ph type="ftr" sz="quarter" idx="3"/>
          </p:nvPr>
        </p:nvSpPr>
        <p:spPr>
          <a:xfrm>
            <a:off x="3907842" y="6400801"/>
            <a:ext cx="6216301" cy="320675"/>
          </a:xfrm>
          <a:prstGeom prst="rect">
            <a:avLst/>
          </a:prstGeom>
        </p:spPr>
        <p:txBody>
          <a:bodyPr vert="horz" lIns="121899" tIns="60949" rIns="121899" bIns="60949" rtlCol="0" anchor="b"/>
          <a:lstStyle>
            <a:lvl1pPr algn="ctr">
              <a:defRPr sz="1200" baseline="0">
                <a:solidFill>
                  <a:schemeClr val="tx2">
                    <a:lumMod val="65000"/>
                    <a:lumOff val="35000"/>
                  </a:schemeClr>
                </a:solidFill>
              </a:defRPr>
            </a:lvl1pPr>
          </a:lstStyle>
          <a:p>
            <a:endParaRPr lang="en-US"/>
          </a:p>
        </p:txBody>
      </p:sp>
      <p:sp>
        <p:nvSpPr>
          <p:cNvPr id="6" name="Slide Number Placeholder 5"/>
          <p:cNvSpPr>
            <a:spLocks noGrp="1"/>
          </p:cNvSpPr>
          <p:nvPr>
            <p:ph type="sldNum" sz="quarter" idx="4"/>
          </p:nvPr>
        </p:nvSpPr>
        <p:spPr>
          <a:xfrm>
            <a:off x="10167146" y="6400801"/>
            <a:ext cx="1107518" cy="320675"/>
          </a:xfrm>
          <a:prstGeom prst="rect">
            <a:avLst/>
          </a:prstGeom>
        </p:spPr>
        <p:txBody>
          <a:bodyPr vert="horz" lIns="121899" tIns="60949" rIns="121899" bIns="60949" rtlCol="0" anchor="b"/>
          <a:lstStyle>
            <a:lvl1pPr algn="r">
              <a:defRPr sz="1200" baseline="0">
                <a:solidFill>
                  <a:schemeClr val="tx2">
                    <a:lumMod val="65000"/>
                    <a:lumOff val="35000"/>
                  </a:schemeClr>
                </a:solidFill>
              </a:defRPr>
            </a:lvl1pPr>
          </a:lstStyle>
          <a:p>
            <a:fld id="{EB37DED6-D4C7-42EE-AB49-D2E39E64FDE4}" type="slidenum">
              <a:rPr lang="en-US" smtClean="0"/>
              <a:pPr/>
              <a:t>‹#›</a:t>
            </a:fld>
            <a:endParaRPr lang="en-US"/>
          </a:p>
        </p:txBody>
      </p:sp>
    </p:spTree>
    <p:extLst>
      <p:ext uri="{BB962C8B-B14F-4D97-AF65-F5344CB8AC3E}">
        <p14:creationId xmlns:p14="http://schemas.microsoft.com/office/powerpoint/2010/main" val="1544047913"/>
      </p:ext>
    </p:extLst>
  </p:cSld>
  <p:clrMap bg1="lt1" tx1="dk1" bg2="lt2" tx2="dk2" accent1="accent1" accent2="accent2" accent3="accent3" accent4="accent4" accent5="accent5" accent6="accent6" hlink="hlink" folHlink="folHlink"/>
  <p:sldLayoutIdLst>
    <p:sldLayoutId id="2147483661" r:id="rId1"/>
    <p:sldLayoutId id="2147483679" r:id="rId2"/>
    <p:sldLayoutId id="2147483663" r:id="rId3"/>
    <p:sldLayoutId id="2147483664" r:id="rId4"/>
    <p:sldLayoutId id="2147483665" r:id="rId5"/>
    <p:sldLayoutId id="2147483666" r:id="rId6"/>
    <p:sldLayoutId id="2147483667" r:id="rId7"/>
    <p:sldLayoutId id="2147483675" r:id="rId8"/>
    <p:sldLayoutId id="2147483676" r:id="rId9"/>
    <p:sldLayoutId id="2147483677" r:id="rId10"/>
    <p:sldLayoutId id="2147483678"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85000"/>
        </a:lnSpc>
        <a:spcBef>
          <a:spcPct val="0"/>
        </a:spcBef>
        <a:buNone/>
        <a:tabLst/>
        <a:defRPr sz="4400" kern="1200" cap="none" baseline="0">
          <a:solidFill>
            <a:schemeClr val="tx1"/>
          </a:solidFill>
          <a:latin typeface="+mj-lt"/>
          <a:ea typeface="+mj-ea"/>
          <a:cs typeface="+mj-cs"/>
        </a:defRPr>
      </a:lvl1pPr>
    </p:titleStyle>
    <p:body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5pPr>
      <a:lvl6pPr marL="2437973"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6pPr>
      <a:lvl7pPr marL="286461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7pPr>
      <a:lvl8pPr marL="3291264"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8pPr>
      <a:lvl9pPr marL="377885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s://github.com/sahilsaini0014/ResistiveTouch"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79899" y="1295400"/>
            <a:ext cx="6679829" cy="2082799"/>
          </a:xfrm>
        </p:spPr>
        <p:txBody>
          <a:bodyPr/>
          <a:lstStyle/>
          <a:p>
            <a:r>
              <a:rPr lang="en-US" dirty="0"/>
              <a:t>Resistive Touch Screen Controller</a:t>
            </a:r>
          </a:p>
        </p:txBody>
      </p:sp>
      <p:sp>
        <p:nvSpPr>
          <p:cNvPr id="3" name="Subtitle 2"/>
          <p:cNvSpPr>
            <a:spLocks noGrp="1"/>
          </p:cNvSpPr>
          <p:nvPr>
            <p:ph type="subTitle" idx="1"/>
          </p:nvPr>
        </p:nvSpPr>
        <p:spPr>
          <a:xfrm>
            <a:off x="4951412" y="3429000"/>
            <a:ext cx="2031629" cy="558800"/>
          </a:xfrm>
        </p:spPr>
        <p:txBody>
          <a:bodyPr/>
          <a:lstStyle/>
          <a:p>
            <a:r>
              <a:rPr lang="en-US" dirty="0"/>
              <a:t>STMPE610</a:t>
            </a:r>
          </a:p>
        </p:txBody>
      </p:sp>
      <p:sp>
        <p:nvSpPr>
          <p:cNvPr id="4" name="Subtitle 2">
            <a:extLst>
              <a:ext uri="{FF2B5EF4-FFF2-40B4-BE49-F238E27FC236}">
                <a16:creationId xmlns:a16="http://schemas.microsoft.com/office/drawing/2014/main" id="{E6D28F35-605C-4CC0-A349-06D3D4FB76CA}"/>
              </a:ext>
            </a:extLst>
          </p:cNvPr>
          <p:cNvSpPr txBox="1">
            <a:spLocks/>
          </p:cNvSpPr>
          <p:nvPr/>
        </p:nvSpPr>
        <p:spPr>
          <a:xfrm>
            <a:off x="8532812" y="5594075"/>
            <a:ext cx="2590800" cy="436216"/>
          </a:xfrm>
          <a:prstGeom prst="rect">
            <a:avLst/>
          </a:prstGeom>
        </p:spPr>
        <p:txBody>
          <a:bodyPr vert="horz" lIns="121899" tIns="60949" rIns="121899" bIns="60949" rtlCol="0">
            <a:normAutofit fontScale="92500" lnSpcReduction="20000"/>
          </a:bodyPr>
          <a:lstStyle>
            <a:lvl1pPr marL="0" indent="0" algn="l" defTabSz="1218987" rtl="0" eaLnBrk="1" latinLnBrk="0" hangingPunct="1">
              <a:lnSpc>
                <a:spcPct val="95000"/>
              </a:lnSpc>
              <a:spcBef>
                <a:spcPts val="0"/>
              </a:spcBef>
              <a:buSzPct val="100000"/>
              <a:buFont typeface="Arial" pitchFamily="34" charset="0"/>
              <a:buNone/>
              <a:defRPr sz="2800" b="0" kern="1200">
                <a:solidFill>
                  <a:schemeClr val="tx1"/>
                </a:solidFill>
                <a:latin typeface="+mn-lt"/>
                <a:ea typeface="+mn-ea"/>
                <a:cs typeface="+mn-cs"/>
              </a:defRPr>
            </a:lvl1pPr>
            <a:lvl2pPr marL="609493" indent="0" algn="ctr" defTabSz="1218987" rtl="0" eaLnBrk="1" latinLnBrk="0" hangingPunct="1">
              <a:lnSpc>
                <a:spcPct val="95000"/>
              </a:lnSpc>
              <a:spcBef>
                <a:spcPts val="1066"/>
              </a:spcBef>
              <a:buSzPct val="100000"/>
              <a:buFont typeface="Century Gothic" pitchFamily="34" charset="0"/>
              <a:buNone/>
              <a:defRPr sz="2000" kern="1200">
                <a:solidFill>
                  <a:schemeClr val="tx1">
                    <a:tint val="75000"/>
                  </a:schemeClr>
                </a:solidFill>
                <a:latin typeface="+mn-lt"/>
                <a:ea typeface="+mn-ea"/>
                <a:cs typeface="+mn-cs"/>
              </a:defRPr>
            </a:lvl2pPr>
            <a:lvl3pPr marL="1218987" indent="0" algn="ctr" defTabSz="1218987" rtl="0" eaLnBrk="1" latinLnBrk="0" hangingPunct="1">
              <a:lnSpc>
                <a:spcPct val="95000"/>
              </a:lnSpc>
              <a:spcBef>
                <a:spcPts val="1066"/>
              </a:spcBef>
              <a:buSzPct val="100000"/>
              <a:buFont typeface="Century Gothic" pitchFamily="34" charset="0"/>
              <a:buNone/>
              <a:defRPr sz="1800" kern="1200">
                <a:solidFill>
                  <a:schemeClr val="tx1">
                    <a:tint val="75000"/>
                  </a:schemeClr>
                </a:solidFill>
                <a:latin typeface="+mn-lt"/>
                <a:ea typeface="+mn-ea"/>
                <a:cs typeface="+mn-cs"/>
              </a:defRPr>
            </a:lvl3pPr>
            <a:lvl4pPr marL="1828480" indent="0" algn="ctr" defTabSz="1218987" rtl="0" eaLnBrk="1" latinLnBrk="0" hangingPunct="1">
              <a:lnSpc>
                <a:spcPct val="95000"/>
              </a:lnSpc>
              <a:spcBef>
                <a:spcPts val="1066"/>
              </a:spcBef>
              <a:buSzPct val="100000"/>
              <a:buFont typeface="Century Gothic" pitchFamily="34" charset="0"/>
              <a:buNone/>
              <a:defRPr sz="1800" kern="1200">
                <a:solidFill>
                  <a:schemeClr val="tx1">
                    <a:tint val="75000"/>
                  </a:schemeClr>
                </a:solidFill>
                <a:latin typeface="+mn-lt"/>
                <a:ea typeface="+mn-ea"/>
                <a:cs typeface="+mn-cs"/>
              </a:defRPr>
            </a:lvl4pPr>
            <a:lvl5pPr marL="2437973" indent="0" algn="ctr" defTabSz="1218987" rtl="0" eaLnBrk="1" latinLnBrk="0" hangingPunct="1">
              <a:lnSpc>
                <a:spcPct val="95000"/>
              </a:lnSpc>
              <a:spcBef>
                <a:spcPts val="1066"/>
              </a:spcBef>
              <a:buSzPct val="100000"/>
              <a:buFont typeface="Century Gothic" pitchFamily="34" charset="0"/>
              <a:buNone/>
              <a:defRPr sz="1800" kern="1200">
                <a:solidFill>
                  <a:schemeClr val="tx1">
                    <a:tint val="75000"/>
                  </a:schemeClr>
                </a:solidFill>
                <a:latin typeface="+mn-lt"/>
                <a:ea typeface="+mn-ea"/>
                <a:cs typeface="+mn-cs"/>
              </a:defRPr>
            </a:lvl5pPr>
            <a:lvl6pPr marL="3047467" indent="0" algn="ctr" defTabSz="1218987" rtl="0" eaLnBrk="1" latinLnBrk="0" hangingPunct="1">
              <a:lnSpc>
                <a:spcPct val="95000"/>
              </a:lnSpc>
              <a:spcBef>
                <a:spcPts val="1066"/>
              </a:spcBef>
              <a:buSzPct val="90000"/>
              <a:buFont typeface="Century Gothic" pitchFamily="34" charset="0"/>
              <a:buNone/>
              <a:defRPr sz="1800" kern="1200">
                <a:solidFill>
                  <a:schemeClr val="tx1">
                    <a:tint val="75000"/>
                  </a:schemeClr>
                </a:solidFill>
                <a:latin typeface="+mn-lt"/>
                <a:ea typeface="+mn-ea"/>
                <a:cs typeface="+mn-cs"/>
              </a:defRPr>
            </a:lvl6pPr>
            <a:lvl7pPr marL="3656960" indent="0" algn="ctr" defTabSz="1218987" rtl="0" eaLnBrk="1" latinLnBrk="0" hangingPunct="1">
              <a:lnSpc>
                <a:spcPct val="95000"/>
              </a:lnSpc>
              <a:spcBef>
                <a:spcPts val="1066"/>
              </a:spcBef>
              <a:buSzPct val="90000"/>
              <a:buFont typeface="Century Gothic" pitchFamily="34" charset="0"/>
              <a:buNone/>
              <a:defRPr sz="1800" kern="1200">
                <a:solidFill>
                  <a:schemeClr val="tx1">
                    <a:tint val="75000"/>
                  </a:schemeClr>
                </a:solidFill>
                <a:latin typeface="+mn-lt"/>
                <a:ea typeface="+mn-ea"/>
                <a:cs typeface="+mn-cs"/>
              </a:defRPr>
            </a:lvl7pPr>
            <a:lvl8pPr marL="4266453" indent="0" algn="ctr" defTabSz="1218987" rtl="0" eaLnBrk="1" latinLnBrk="0" hangingPunct="1">
              <a:lnSpc>
                <a:spcPct val="95000"/>
              </a:lnSpc>
              <a:spcBef>
                <a:spcPts val="1066"/>
              </a:spcBef>
              <a:buSzPct val="90000"/>
              <a:buFont typeface="Century Gothic" pitchFamily="34" charset="0"/>
              <a:buNone/>
              <a:defRPr sz="1800" kern="1200">
                <a:solidFill>
                  <a:schemeClr val="tx1">
                    <a:tint val="75000"/>
                  </a:schemeClr>
                </a:solidFill>
                <a:latin typeface="+mn-lt"/>
                <a:ea typeface="+mn-ea"/>
                <a:cs typeface="+mn-cs"/>
              </a:defRPr>
            </a:lvl8pPr>
            <a:lvl9pPr marL="4875947" indent="0" algn="ctr" defTabSz="1218987" rtl="0" eaLnBrk="1" latinLnBrk="0" hangingPunct="1">
              <a:lnSpc>
                <a:spcPct val="95000"/>
              </a:lnSpc>
              <a:spcBef>
                <a:spcPts val="1066"/>
              </a:spcBef>
              <a:buSzPct val="90000"/>
              <a:buFont typeface="Century Gothic" pitchFamily="34" charset="0"/>
              <a:buNone/>
              <a:defRPr sz="1800" kern="1200">
                <a:solidFill>
                  <a:schemeClr val="tx1">
                    <a:tint val="75000"/>
                  </a:schemeClr>
                </a:solidFill>
                <a:latin typeface="+mn-lt"/>
                <a:ea typeface="+mn-ea"/>
                <a:cs typeface="+mn-cs"/>
              </a:defRPr>
            </a:lvl9pPr>
          </a:lstStyle>
          <a:p>
            <a:r>
              <a:rPr lang="en-US" dirty="0"/>
              <a:t>By: Sahil Saini</a:t>
            </a:r>
          </a:p>
        </p:txBody>
      </p:sp>
      <p:sp>
        <p:nvSpPr>
          <p:cNvPr id="5" name="Subtitle 2">
            <a:extLst>
              <a:ext uri="{FF2B5EF4-FFF2-40B4-BE49-F238E27FC236}">
                <a16:creationId xmlns:a16="http://schemas.microsoft.com/office/drawing/2014/main" id="{7E3C1E6C-C859-466E-88B5-89B3BD1BA9AB}"/>
              </a:ext>
            </a:extLst>
          </p:cNvPr>
          <p:cNvSpPr txBox="1">
            <a:spLocks/>
          </p:cNvSpPr>
          <p:nvPr/>
        </p:nvSpPr>
        <p:spPr>
          <a:xfrm>
            <a:off x="4037012" y="6421784"/>
            <a:ext cx="8151813" cy="436216"/>
          </a:xfrm>
          <a:prstGeom prst="rect">
            <a:avLst/>
          </a:prstGeom>
        </p:spPr>
        <p:txBody>
          <a:bodyPr vert="horz" lIns="121899" tIns="60949" rIns="121899" bIns="60949" rtlCol="0">
            <a:normAutofit/>
          </a:bodyPr>
          <a:lstStyle>
            <a:lvl1pPr marL="0" indent="0" algn="l" defTabSz="1218987" rtl="0" eaLnBrk="1" latinLnBrk="0" hangingPunct="1">
              <a:lnSpc>
                <a:spcPct val="95000"/>
              </a:lnSpc>
              <a:spcBef>
                <a:spcPts val="0"/>
              </a:spcBef>
              <a:buSzPct val="100000"/>
              <a:buFont typeface="Arial" pitchFamily="34" charset="0"/>
              <a:buNone/>
              <a:defRPr sz="2800" b="0" kern="1200">
                <a:solidFill>
                  <a:schemeClr val="tx1"/>
                </a:solidFill>
                <a:latin typeface="+mn-lt"/>
                <a:ea typeface="+mn-ea"/>
                <a:cs typeface="+mn-cs"/>
              </a:defRPr>
            </a:lvl1pPr>
            <a:lvl2pPr marL="609493" indent="0" algn="ctr" defTabSz="1218987" rtl="0" eaLnBrk="1" latinLnBrk="0" hangingPunct="1">
              <a:lnSpc>
                <a:spcPct val="95000"/>
              </a:lnSpc>
              <a:spcBef>
                <a:spcPts val="1066"/>
              </a:spcBef>
              <a:buSzPct val="100000"/>
              <a:buFont typeface="Century Gothic" pitchFamily="34" charset="0"/>
              <a:buNone/>
              <a:defRPr sz="2000" kern="1200">
                <a:solidFill>
                  <a:schemeClr val="tx1">
                    <a:tint val="75000"/>
                  </a:schemeClr>
                </a:solidFill>
                <a:latin typeface="+mn-lt"/>
                <a:ea typeface="+mn-ea"/>
                <a:cs typeface="+mn-cs"/>
              </a:defRPr>
            </a:lvl2pPr>
            <a:lvl3pPr marL="1218987" indent="0" algn="ctr" defTabSz="1218987" rtl="0" eaLnBrk="1" latinLnBrk="0" hangingPunct="1">
              <a:lnSpc>
                <a:spcPct val="95000"/>
              </a:lnSpc>
              <a:spcBef>
                <a:spcPts val="1066"/>
              </a:spcBef>
              <a:buSzPct val="100000"/>
              <a:buFont typeface="Century Gothic" pitchFamily="34" charset="0"/>
              <a:buNone/>
              <a:defRPr sz="1800" kern="1200">
                <a:solidFill>
                  <a:schemeClr val="tx1">
                    <a:tint val="75000"/>
                  </a:schemeClr>
                </a:solidFill>
                <a:latin typeface="+mn-lt"/>
                <a:ea typeface="+mn-ea"/>
                <a:cs typeface="+mn-cs"/>
              </a:defRPr>
            </a:lvl3pPr>
            <a:lvl4pPr marL="1828480" indent="0" algn="ctr" defTabSz="1218987" rtl="0" eaLnBrk="1" latinLnBrk="0" hangingPunct="1">
              <a:lnSpc>
                <a:spcPct val="95000"/>
              </a:lnSpc>
              <a:spcBef>
                <a:spcPts val="1066"/>
              </a:spcBef>
              <a:buSzPct val="100000"/>
              <a:buFont typeface="Century Gothic" pitchFamily="34" charset="0"/>
              <a:buNone/>
              <a:defRPr sz="1800" kern="1200">
                <a:solidFill>
                  <a:schemeClr val="tx1">
                    <a:tint val="75000"/>
                  </a:schemeClr>
                </a:solidFill>
                <a:latin typeface="+mn-lt"/>
                <a:ea typeface="+mn-ea"/>
                <a:cs typeface="+mn-cs"/>
              </a:defRPr>
            </a:lvl4pPr>
            <a:lvl5pPr marL="2437973" indent="0" algn="ctr" defTabSz="1218987" rtl="0" eaLnBrk="1" latinLnBrk="0" hangingPunct="1">
              <a:lnSpc>
                <a:spcPct val="95000"/>
              </a:lnSpc>
              <a:spcBef>
                <a:spcPts val="1066"/>
              </a:spcBef>
              <a:buSzPct val="100000"/>
              <a:buFont typeface="Century Gothic" pitchFamily="34" charset="0"/>
              <a:buNone/>
              <a:defRPr sz="1800" kern="1200">
                <a:solidFill>
                  <a:schemeClr val="tx1">
                    <a:tint val="75000"/>
                  </a:schemeClr>
                </a:solidFill>
                <a:latin typeface="+mn-lt"/>
                <a:ea typeface="+mn-ea"/>
                <a:cs typeface="+mn-cs"/>
              </a:defRPr>
            </a:lvl5pPr>
            <a:lvl6pPr marL="3047467" indent="0" algn="ctr" defTabSz="1218987" rtl="0" eaLnBrk="1" latinLnBrk="0" hangingPunct="1">
              <a:lnSpc>
                <a:spcPct val="95000"/>
              </a:lnSpc>
              <a:spcBef>
                <a:spcPts val="1066"/>
              </a:spcBef>
              <a:buSzPct val="90000"/>
              <a:buFont typeface="Century Gothic" pitchFamily="34" charset="0"/>
              <a:buNone/>
              <a:defRPr sz="1800" kern="1200">
                <a:solidFill>
                  <a:schemeClr val="tx1">
                    <a:tint val="75000"/>
                  </a:schemeClr>
                </a:solidFill>
                <a:latin typeface="+mn-lt"/>
                <a:ea typeface="+mn-ea"/>
                <a:cs typeface="+mn-cs"/>
              </a:defRPr>
            </a:lvl6pPr>
            <a:lvl7pPr marL="3656960" indent="0" algn="ctr" defTabSz="1218987" rtl="0" eaLnBrk="1" latinLnBrk="0" hangingPunct="1">
              <a:lnSpc>
                <a:spcPct val="95000"/>
              </a:lnSpc>
              <a:spcBef>
                <a:spcPts val="1066"/>
              </a:spcBef>
              <a:buSzPct val="90000"/>
              <a:buFont typeface="Century Gothic" pitchFamily="34" charset="0"/>
              <a:buNone/>
              <a:defRPr sz="1800" kern="1200">
                <a:solidFill>
                  <a:schemeClr val="tx1">
                    <a:tint val="75000"/>
                  </a:schemeClr>
                </a:solidFill>
                <a:latin typeface="+mn-lt"/>
                <a:ea typeface="+mn-ea"/>
                <a:cs typeface="+mn-cs"/>
              </a:defRPr>
            </a:lvl7pPr>
            <a:lvl8pPr marL="4266453" indent="0" algn="ctr" defTabSz="1218987" rtl="0" eaLnBrk="1" latinLnBrk="0" hangingPunct="1">
              <a:lnSpc>
                <a:spcPct val="95000"/>
              </a:lnSpc>
              <a:spcBef>
                <a:spcPts val="1066"/>
              </a:spcBef>
              <a:buSzPct val="90000"/>
              <a:buFont typeface="Century Gothic" pitchFamily="34" charset="0"/>
              <a:buNone/>
              <a:defRPr sz="1800" kern="1200">
                <a:solidFill>
                  <a:schemeClr val="tx1">
                    <a:tint val="75000"/>
                  </a:schemeClr>
                </a:solidFill>
                <a:latin typeface="+mn-lt"/>
                <a:ea typeface="+mn-ea"/>
                <a:cs typeface="+mn-cs"/>
              </a:defRPr>
            </a:lvl8pPr>
            <a:lvl9pPr marL="4875947" indent="0" algn="ctr" defTabSz="1218987" rtl="0" eaLnBrk="1" latinLnBrk="0" hangingPunct="1">
              <a:lnSpc>
                <a:spcPct val="95000"/>
              </a:lnSpc>
              <a:spcBef>
                <a:spcPts val="1066"/>
              </a:spcBef>
              <a:buSzPct val="90000"/>
              <a:buFont typeface="Century Gothic" pitchFamily="34" charset="0"/>
              <a:buNone/>
              <a:defRPr sz="1800" kern="1200">
                <a:solidFill>
                  <a:schemeClr val="tx1">
                    <a:tint val="75000"/>
                  </a:schemeClr>
                </a:solidFill>
                <a:latin typeface="+mn-lt"/>
                <a:ea typeface="+mn-ea"/>
                <a:cs typeface="+mn-cs"/>
              </a:defRPr>
            </a:lvl9pPr>
          </a:lstStyle>
          <a:p>
            <a:r>
              <a:rPr lang="en-US" sz="2000" dirty="0"/>
              <a:t>My </a:t>
            </a:r>
            <a:r>
              <a:rPr lang="en-US" sz="2000" dirty="0" err="1"/>
              <a:t>github</a:t>
            </a:r>
            <a:r>
              <a:rPr lang="en-US" sz="2000" dirty="0"/>
              <a:t> link: </a:t>
            </a:r>
            <a:r>
              <a:rPr lang="en-US" sz="2000" dirty="0">
                <a:hlinkClick r:id="rId2"/>
              </a:rPr>
              <a:t>https://github.com/sahilsaini0014/ResistiveTouch</a:t>
            </a:r>
            <a:endParaRPr lang="en-US" sz="2000" dirty="0"/>
          </a:p>
        </p:txBody>
      </p:sp>
    </p:spTree>
    <p:extLst>
      <p:ext uri="{BB962C8B-B14F-4D97-AF65-F5344CB8AC3E}">
        <p14:creationId xmlns:p14="http://schemas.microsoft.com/office/powerpoint/2010/main" val="365034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a:t>Thankyou so much.</a:t>
            </a:r>
          </a:p>
        </p:txBody>
      </p:sp>
      <p:pic>
        <p:nvPicPr>
          <p:cNvPr id="5122" name="Picture 2" descr="Image result for good bye image"/>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4302" r="4302"/>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1302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722812" y="600355"/>
            <a:ext cx="2347314" cy="2819400"/>
          </a:xfrm>
          <a:prstGeom prst="rect">
            <a:avLst/>
          </a:prstGeom>
        </p:spPr>
      </p:pic>
      <p:pic>
        <p:nvPicPr>
          <p:cNvPr id="7" name="Picture 6"/>
          <p:cNvPicPr>
            <a:picLocks noChangeAspect="1"/>
          </p:cNvPicPr>
          <p:nvPr/>
        </p:nvPicPr>
        <p:blipFill>
          <a:blip r:embed="rId3"/>
          <a:stretch>
            <a:fillRect/>
          </a:stretch>
        </p:blipFill>
        <p:spPr>
          <a:xfrm>
            <a:off x="8151812" y="600355"/>
            <a:ext cx="2362200" cy="4022935"/>
          </a:xfrm>
          <a:prstGeom prst="rect">
            <a:avLst/>
          </a:prstGeom>
        </p:spPr>
      </p:pic>
      <p:sp>
        <p:nvSpPr>
          <p:cNvPr id="8" name="Title 1"/>
          <p:cNvSpPr>
            <a:spLocks noGrp="1"/>
          </p:cNvSpPr>
          <p:nvPr>
            <p:ph type="ctrTitle"/>
          </p:nvPr>
        </p:nvSpPr>
        <p:spPr>
          <a:xfrm>
            <a:off x="4220069" y="3419755"/>
            <a:ext cx="3322143" cy="542645"/>
          </a:xfrm>
        </p:spPr>
        <p:txBody>
          <a:bodyPr>
            <a:normAutofit fontScale="90000"/>
          </a:bodyPr>
          <a:lstStyle/>
          <a:p>
            <a:pPr algn="ctr"/>
            <a:r>
              <a:rPr lang="en-US" sz="2800" dirty="0"/>
              <a:t>STMPE610 Controller</a:t>
            </a:r>
          </a:p>
        </p:txBody>
      </p:sp>
      <p:sp>
        <p:nvSpPr>
          <p:cNvPr id="9" name="Title 1"/>
          <p:cNvSpPr txBox="1">
            <a:spLocks/>
          </p:cNvSpPr>
          <p:nvPr/>
        </p:nvSpPr>
        <p:spPr>
          <a:xfrm>
            <a:off x="7671840" y="4953000"/>
            <a:ext cx="3322143" cy="542645"/>
          </a:xfrm>
          <a:prstGeom prst="rect">
            <a:avLst/>
          </a:prstGeom>
        </p:spPr>
        <p:txBody>
          <a:bodyPr vert="horz" lIns="121899" tIns="60949" rIns="121899" bIns="60949" rtlCol="0" anchor="b">
            <a:noAutofit/>
          </a:bodyPr>
          <a:lstStyle>
            <a:lvl1pPr algn="l" defTabSz="1218987" rtl="0" eaLnBrk="1" latinLnBrk="0" hangingPunct="1">
              <a:lnSpc>
                <a:spcPct val="90000"/>
              </a:lnSpc>
              <a:spcBef>
                <a:spcPct val="0"/>
              </a:spcBef>
              <a:buNone/>
              <a:tabLst/>
              <a:defRPr sz="5400" kern="1200" cap="none" baseline="0">
                <a:solidFill>
                  <a:schemeClr val="tx1"/>
                </a:solidFill>
                <a:latin typeface="+mj-lt"/>
                <a:ea typeface="+mj-ea"/>
                <a:cs typeface="+mj-cs"/>
              </a:defRPr>
            </a:lvl1pPr>
          </a:lstStyle>
          <a:p>
            <a:pPr algn="ctr"/>
            <a:r>
              <a:rPr lang="en-US" sz="2500" dirty="0"/>
              <a:t>Resistive Touch Screen</a:t>
            </a:r>
          </a:p>
        </p:txBody>
      </p:sp>
    </p:spTree>
    <p:extLst>
      <p:ext uri="{BB962C8B-B14F-4D97-AF65-F5344CB8AC3E}">
        <p14:creationId xmlns:p14="http://schemas.microsoft.com/office/powerpoint/2010/main" val="98533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117309" y="152400"/>
            <a:ext cx="10157354" cy="1397000"/>
          </a:xfrm>
        </p:spPr>
        <p:txBody>
          <a:bodyPr/>
          <a:lstStyle/>
          <a:p>
            <a:r>
              <a:rPr lang="en-US" dirty="0"/>
              <a:t>Proposal</a:t>
            </a:r>
          </a:p>
        </p:txBody>
      </p:sp>
      <p:sp>
        <p:nvSpPr>
          <p:cNvPr id="14" name="Content Placeholder 13"/>
          <p:cNvSpPr>
            <a:spLocks noGrp="1"/>
          </p:cNvSpPr>
          <p:nvPr>
            <p:ph idx="1"/>
          </p:nvPr>
        </p:nvSpPr>
        <p:spPr/>
        <p:txBody>
          <a:bodyPr/>
          <a:lstStyle/>
          <a:p>
            <a:r>
              <a:rPr lang="en-US" dirty="0"/>
              <a:t>So as I already showed you guys my Controller and the touch Screen. So In this semester I have developed a hardware from which I can get readings of position and pressure applied on the touch screen. In the next semester I am using this Screen to operate our device(Smart Health Tracker) that I am making with my two group partners. </a:t>
            </a:r>
          </a:p>
        </p:txBody>
      </p:sp>
    </p:spTree>
    <p:extLst>
      <p:ext uri="{BB962C8B-B14F-4D97-AF65-F5344CB8AC3E}">
        <p14:creationId xmlns:p14="http://schemas.microsoft.com/office/powerpoint/2010/main" val="711182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8575" y="152400"/>
            <a:ext cx="2995903" cy="711200"/>
          </a:xfrm>
        </p:spPr>
        <p:txBody>
          <a:bodyPr/>
          <a:lstStyle/>
          <a:p>
            <a:r>
              <a:rPr lang="en-US" dirty="0"/>
              <a:t>Schedule</a:t>
            </a:r>
          </a:p>
        </p:txBody>
      </p:sp>
      <p:sp>
        <p:nvSpPr>
          <p:cNvPr id="5" name="Content Placeholder 4"/>
          <p:cNvSpPr>
            <a:spLocks noGrp="1"/>
          </p:cNvSpPr>
          <p:nvPr>
            <p:ph idx="1"/>
          </p:nvPr>
        </p:nvSpPr>
        <p:spPr>
          <a:xfrm>
            <a:off x="1217612" y="894080"/>
            <a:ext cx="10157354" cy="1574800"/>
          </a:xfrm>
        </p:spPr>
        <p:txBody>
          <a:bodyPr/>
          <a:lstStyle/>
          <a:p>
            <a:r>
              <a:rPr lang="en-US" dirty="0"/>
              <a:t>I have done each part of my project at time without delaying anything Except powering up the PCB. The PCB power up was due on week 11 but, due to some errors in my code I was not able to finish that at time. But I was Successful to do it in week 12. </a:t>
            </a:r>
          </a:p>
        </p:txBody>
      </p:sp>
      <p:pic>
        <p:nvPicPr>
          <p:cNvPr id="6" name="Picture 5"/>
          <p:cNvPicPr>
            <a:picLocks noChangeAspect="1"/>
          </p:cNvPicPr>
          <p:nvPr/>
        </p:nvPicPr>
        <p:blipFill>
          <a:blip r:embed="rId2"/>
          <a:stretch>
            <a:fillRect/>
          </a:stretch>
        </p:blipFill>
        <p:spPr>
          <a:xfrm>
            <a:off x="1446212" y="2499360"/>
            <a:ext cx="1960672" cy="1463040"/>
          </a:xfrm>
          <a:prstGeom prst="rect">
            <a:avLst/>
          </a:prstGeom>
        </p:spPr>
      </p:pic>
      <p:pic>
        <p:nvPicPr>
          <p:cNvPr id="7" name="Picture 6"/>
          <p:cNvPicPr>
            <a:picLocks noChangeAspect="1"/>
          </p:cNvPicPr>
          <p:nvPr/>
        </p:nvPicPr>
        <p:blipFill>
          <a:blip r:embed="rId3"/>
          <a:stretch>
            <a:fillRect/>
          </a:stretch>
        </p:blipFill>
        <p:spPr>
          <a:xfrm>
            <a:off x="4037012" y="2501537"/>
            <a:ext cx="1903580" cy="1460863"/>
          </a:xfrm>
          <a:prstGeom prst="rect">
            <a:avLst/>
          </a:prstGeom>
        </p:spPr>
      </p:pic>
      <p:pic>
        <p:nvPicPr>
          <p:cNvPr id="8" name="Picture 7"/>
          <p:cNvPicPr>
            <a:picLocks noChangeAspect="1"/>
          </p:cNvPicPr>
          <p:nvPr/>
        </p:nvPicPr>
        <p:blipFill>
          <a:blip r:embed="rId4"/>
          <a:stretch>
            <a:fillRect/>
          </a:stretch>
        </p:blipFill>
        <p:spPr>
          <a:xfrm>
            <a:off x="6558246" y="2499361"/>
            <a:ext cx="1974566" cy="1463040"/>
          </a:xfrm>
          <a:prstGeom prst="rect">
            <a:avLst/>
          </a:prstGeom>
        </p:spPr>
      </p:pic>
      <p:pic>
        <p:nvPicPr>
          <p:cNvPr id="9" name="Picture 8"/>
          <p:cNvPicPr>
            <a:picLocks noChangeAspect="1"/>
          </p:cNvPicPr>
          <p:nvPr/>
        </p:nvPicPr>
        <p:blipFill>
          <a:blip r:embed="rId5"/>
          <a:stretch>
            <a:fillRect/>
          </a:stretch>
        </p:blipFill>
        <p:spPr>
          <a:xfrm>
            <a:off x="9150466" y="2499360"/>
            <a:ext cx="1913857" cy="1463040"/>
          </a:xfrm>
          <a:prstGeom prst="rect">
            <a:avLst/>
          </a:prstGeom>
        </p:spPr>
      </p:pic>
      <p:pic>
        <p:nvPicPr>
          <p:cNvPr id="10" name="Picture 9"/>
          <p:cNvPicPr>
            <a:picLocks noChangeAspect="1"/>
          </p:cNvPicPr>
          <p:nvPr/>
        </p:nvPicPr>
        <p:blipFill>
          <a:blip r:embed="rId6"/>
          <a:stretch>
            <a:fillRect/>
          </a:stretch>
        </p:blipFill>
        <p:spPr>
          <a:xfrm>
            <a:off x="1435025" y="4082528"/>
            <a:ext cx="2720683" cy="1937657"/>
          </a:xfrm>
          <a:prstGeom prst="rect">
            <a:avLst/>
          </a:prstGeom>
        </p:spPr>
      </p:pic>
      <p:pic>
        <p:nvPicPr>
          <p:cNvPr id="11" name="Picture 10"/>
          <p:cNvPicPr>
            <a:picLocks noChangeAspect="1"/>
          </p:cNvPicPr>
          <p:nvPr/>
        </p:nvPicPr>
        <p:blipFill>
          <a:blip r:embed="rId7"/>
          <a:stretch>
            <a:fillRect/>
          </a:stretch>
        </p:blipFill>
        <p:spPr>
          <a:xfrm>
            <a:off x="5026228" y="4170085"/>
            <a:ext cx="2606699" cy="1915886"/>
          </a:xfrm>
          <a:prstGeom prst="rect">
            <a:avLst/>
          </a:prstGeom>
        </p:spPr>
      </p:pic>
      <p:pic>
        <p:nvPicPr>
          <p:cNvPr id="12" name="Picture 11"/>
          <p:cNvPicPr>
            <a:picLocks noChangeAspect="1"/>
          </p:cNvPicPr>
          <p:nvPr/>
        </p:nvPicPr>
        <p:blipFill>
          <a:blip r:embed="rId8"/>
          <a:stretch>
            <a:fillRect/>
          </a:stretch>
        </p:blipFill>
        <p:spPr>
          <a:xfrm>
            <a:off x="8493441" y="4191857"/>
            <a:ext cx="2570881" cy="1894114"/>
          </a:xfrm>
          <a:prstGeom prst="rect">
            <a:avLst/>
          </a:prstGeom>
        </p:spPr>
      </p:pic>
      <p:sp>
        <p:nvSpPr>
          <p:cNvPr id="13" name="Right Arrow 12"/>
          <p:cNvSpPr/>
          <p:nvPr/>
        </p:nvSpPr>
        <p:spPr>
          <a:xfrm>
            <a:off x="3623631" y="3123304"/>
            <a:ext cx="292326"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6132512" y="3123304"/>
            <a:ext cx="292326"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8695476" y="3078480"/>
            <a:ext cx="292326"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4449604" y="5366656"/>
            <a:ext cx="292326"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a:off x="7917021" y="5491137"/>
            <a:ext cx="292326"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9110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683" y="152400"/>
            <a:ext cx="10299053" cy="787400"/>
          </a:xfrm>
        </p:spPr>
        <p:txBody>
          <a:bodyPr/>
          <a:lstStyle/>
          <a:p>
            <a:r>
              <a:rPr lang="en-US" dirty="0"/>
              <a:t>Budget</a:t>
            </a:r>
          </a:p>
        </p:txBody>
      </p:sp>
      <p:graphicFrame>
        <p:nvGraphicFramePr>
          <p:cNvPr id="6" name="Content Placeholder 5"/>
          <p:cNvGraphicFramePr>
            <a:graphicFrameLocks noGrp="1"/>
          </p:cNvGraphicFramePr>
          <p:nvPr>
            <p:ph sz="half" idx="2"/>
            <p:extLst>
              <p:ext uri="{D42A27DB-BD31-4B8C-83A1-F6EECF244321}">
                <p14:modId xmlns:p14="http://schemas.microsoft.com/office/powerpoint/2010/main" val="1807005839"/>
              </p:ext>
            </p:extLst>
          </p:nvPr>
        </p:nvGraphicFramePr>
        <p:xfrm>
          <a:off x="989012" y="1003839"/>
          <a:ext cx="8534402" cy="3525338"/>
        </p:xfrm>
        <a:graphic>
          <a:graphicData uri="http://schemas.openxmlformats.org/drawingml/2006/table">
            <a:tbl>
              <a:tblPr firstRow="1" bandRow="1">
                <a:tableStyleId>{69012ECD-51FC-41F1-AA8D-1B2483CD663E}</a:tableStyleId>
              </a:tblPr>
              <a:tblGrid>
                <a:gridCol w="4595447">
                  <a:extLst>
                    <a:ext uri="{9D8B030D-6E8A-4147-A177-3AD203B41FA5}">
                      <a16:colId xmlns:a16="http://schemas.microsoft.com/office/drawing/2014/main" val="20000"/>
                    </a:ext>
                  </a:extLst>
                </a:gridCol>
                <a:gridCol w="1887416">
                  <a:extLst>
                    <a:ext uri="{9D8B030D-6E8A-4147-A177-3AD203B41FA5}">
                      <a16:colId xmlns:a16="http://schemas.microsoft.com/office/drawing/2014/main" val="20001"/>
                    </a:ext>
                  </a:extLst>
                </a:gridCol>
                <a:gridCol w="2051539">
                  <a:extLst>
                    <a:ext uri="{9D8B030D-6E8A-4147-A177-3AD203B41FA5}">
                      <a16:colId xmlns:a16="http://schemas.microsoft.com/office/drawing/2014/main" val="20002"/>
                    </a:ext>
                  </a:extLst>
                </a:gridCol>
              </a:tblGrid>
              <a:tr h="482838">
                <a:tc>
                  <a:txBody>
                    <a:bodyPr/>
                    <a:lstStyle/>
                    <a:p>
                      <a:r>
                        <a:rPr lang="en-US" dirty="0"/>
                        <a:t>Item</a:t>
                      </a:r>
                    </a:p>
                  </a:txBody>
                  <a:tcPr anchor="ctr"/>
                </a:tc>
                <a:tc>
                  <a:txBody>
                    <a:bodyPr/>
                    <a:lstStyle/>
                    <a:p>
                      <a:pPr algn="ctr"/>
                      <a:r>
                        <a:rPr lang="en-US" dirty="0"/>
                        <a:t>Supplier</a:t>
                      </a:r>
                    </a:p>
                  </a:txBody>
                  <a:tcPr anchor="ctr"/>
                </a:tc>
                <a:tc>
                  <a:txBody>
                    <a:bodyPr/>
                    <a:lstStyle/>
                    <a:p>
                      <a:pPr algn="ctr"/>
                      <a:r>
                        <a:rPr lang="en-US" dirty="0"/>
                        <a:t>Price</a:t>
                      </a:r>
                    </a:p>
                  </a:txBody>
                  <a:tcPr anchor="ctr"/>
                </a:tc>
                <a:extLst>
                  <a:ext uri="{0D108BD9-81ED-4DB2-BD59-A6C34878D82A}">
                    <a16:rowId xmlns:a16="http://schemas.microsoft.com/office/drawing/2014/main" val="10000"/>
                  </a:ext>
                </a:extLst>
              </a:tr>
              <a:tr h="583962">
                <a:tc>
                  <a:txBody>
                    <a:bodyPr/>
                    <a:lstStyle/>
                    <a:p>
                      <a:r>
                        <a:rPr lang="en-US" dirty="0"/>
                        <a:t>Raspberry</a:t>
                      </a:r>
                      <a:r>
                        <a:rPr lang="en-US" baseline="0" dirty="0"/>
                        <a:t> Pi 3 Model B+</a:t>
                      </a:r>
                      <a:endParaRPr lang="en-US" dirty="0"/>
                    </a:p>
                  </a:txBody>
                  <a:tcPr anchor="ctr"/>
                </a:tc>
                <a:tc>
                  <a:txBody>
                    <a:bodyPr/>
                    <a:lstStyle/>
                    <a:p>
                      <a:pPr algn="ctr"/>
                      <a:r>
                        <a:rPr lang="en-US" dirty="0" err="1"/>
                        <a:t>Canakit</a:t>
                      </a:r>
                      <a:endParaRPr lang="en-US" dirty="0"/>
                    </a:p>
                  </a:txBody>
                  <a:tcPr anchor="ctr"/>
                </a:tc>
                <a:tc>
                  <a:txBody>
                    <a:bodyPr/>
                    <a:lstStyle/>
                    <a:p>
                      <a:pPr algn="ctr"/>
                      <a:r>
                        <a:rPr lang="en-US" dirty="0"/>
                        <a:t>$70.75</a:t>
                      </a:r>
                    </a:p>
                  </a:txBody>
                  <a:tcPr anchor="ctr"/>
                </a:tc>
                <a:extLst>
                  <a:ext uri="{0D108BD9-81ED-4DB2-BD59-A6C34878D82A}">
                    <a16:rowId xmlns:a16="http://schemas.microsoft.com/office/drawing/2014/main" val="10001"/>
                  </a:ext>
                </a:extLst>
              </a:tr>
              <a:tr h="482838">
                <a:tc>
                  <a:txBody>
                    <a:bodyPr/>
                    <a:lstStyle/>
                    <a:p>
                      <a:r>
                        <a:rPr lang="en-US" dirty="0"/>
                        <a:t>STMPE</a:t>
                      </a:r>
                      <a:r>
                        <a:rPr lang="en-US" baseline="0" dirty="0"/>
                        <a:t> 610 Controller</a:t>
                      </a:r>
                      <a:endParaRPr lang="en-US" dirty="0"/>
                    </a:p>
                  </a:txBody>
                  <a:tcPr anchor="ctr"/>
                </a:tc>
                <a:tc>
                  <a:txBody>
                    <a:bodyPr/>
                    <a:lstStyle/>
                    <a:p>
                      <a:pPr algn="ctr"/>
                      <a:r>
                        <a:rPr lang="en-US" dirty="0" err="1"/>
                        <a:t>Adafruit</a:t>
                      </a:r>
                      <a:endParaRPr lang="en-US" dirty="0"/>
                    </a:p>
                  </a:txBody>
                  <a:tcPr anchor="ctr"/>
                </a:tc>
                <a:tc>
                  <a:txBody>
                    <a:bodyPr/>
                    <a:lstStyle/>
                    <a:p>
                      <a:pPr algn="ctr"/>
                      <a:r>
                        <a:rPr lang="en-US" dirty="0"/>
                        <a:t>$26.24</a:t>
                      </a:r>
                    </a:p>
                  </a:txBody>
                  <a:tcPr anchor="ctr"/>
                </a:tc>
                <a:extLst>
                  <a:ext uri="{0D108BD9-81ED-4DB2-BD59-A6C34878D82A}">
                    <a16:rowId xmlns:a16="http://schemas.microsoft.com/office/drawing/2014/main" val="10002"/>
                  </a:ext>
                </a:extLst>
              </a:tr>
              <a:tr h="527186">
                <a:tc>
                  <a:txBody>
                    <a:bodyPr/>
                    <a:lstStyle/>
                    <a:p>
                      <a:r>
                        <a:rPr lang="en-US" dirty="0"/>
                        <a:t>Resistive</a:t>
                      </a:r>
                      <a:r>
                        <a:rPr lang="en-US" baseline="0" dirty="0"/>
                        <a:t> Touch Screen</a:t>
                      </a:r>
                      <a:endParaRPr lang="en-US" dirty="0"/>
                    </a:p>
                  </a:txBody>
                  <a:tcPr anchor="ctr"/>
                </a:tc>
                <a:tc>
                  <a:txBody>
                    <a:bodyPr/>
                    <a:lstStyle/>
                    <a:p>
                      <a:pPr algn="ctr"/>
                      <a:r>
                        <a:rPr lang="en-US" dirty="0" err="1"/>
                        <a:t>Adafruit</a:t>
                      </a:r>
                      <a:endParaRPr lang="en-US" dirty="0"/>
                    </a:p>
                  </a:txBody>
                  <a:tcPr anchor="ctr"/>
                </a:tc>
                <a:tc>
                  <a:txBody>
                    <a:bodyPr/>
                    <a:lstStyle/>
                    <a:p>
                      <a:pPr algn="ctr"/>
                      <a:r>
                        <a:rPr lang="en-US" dirty="0"/>
                        <a:t>$6.72</a:t>
                      </a:r>
                    </a:p>
                  </a:txBody>
                  <a:tcPr anchor="ctr"/>
                </a:tc>
                <a:extLst>
                  <a:ext uri="{0D108BD9-81ED-4DB2-BD59-A6C34878D82A}">
                    <a16:rowId xmlns:a16="http://schemas.microsoft.com/office/drawing/2014/main" val="10003"/>
                  </a:ext>
                </a:extLst>
              </a:tr>
              <a:tr h="482838">
                <a:tc>
                  <a:txBody>
                    <a:bodyPr/>
                    <a:lstStyle/>
                    <a:p>
                      <a:r>
                        <a:rPr lang="en-US" dirty="0"/>
                        <a:t>Jumper Wires</a:t>
                      </a:r>
                    </a:p>
                  </a:txBody>
                  <a:tcPr anchor="ctr"/>
                </a:tc>
                <a:tc>
                  <a:txBody>
                    <a:bodyPr/>
                    <a:lstStyle/>
                    <a:p>
                      <a:pPr algn="ctr"/>
                      <a:r>
                        <a:rPr lang="en-US" dirty="0"/>
                        <a:t>Amazon</a:t>
                      </a:r>
                    </a:p>
                  </a:txBody>
                  <a:tcPr anchor="ctr"/>
                </a:tc>
                <a:tc>
                  <a:txBody>
                    <a:bodyPr/>
                    <a:lstStyle/>
                    <a:p>
                      <a:pPr algn="ctr"/>
                      <a:r>
                        <a:rPr lang="en-US" dirty="0"/>
                        <a:t>$11.29</a:t>
                      </a:r>
                    </a:p>
                  </a:txBody>
                  <a:tcPr anchor="ctr"/>
                </a:tc>
                <a:extLst>
                  <a:ext uri="{0D108BD9-81ED-4DB2-BD59-A6C34878D82A}">
                    <a16:rowId xmlns:a16="http://schemas.microsoft.com/office/drawing/2014/main" val="2838571050"/>
                  </a:ext>
                </a:extLst>
              </a:tr>
              <a:tr h="482838">
                <a:tc>
                  <a:txBody>
                    <a:bodyPr/>
                    <a:lstStyle/>
                    <a:p>
                      <a:r>
                        <a:rPr lang="en-US" dirty="0" err="1"/>
                        <a:t>Sandisk</a:t>
                      </a:r>
                      <a:r>
                        <a:rPr lang="en-US" dirty="0"/>
                        <a:t> ultra 16Gb micro</a:t>
                      </a:r>
                    </a:p>
                  </a:txBody>
                  <a:tcPr anchor="ctr"/>
                </a:tc>
                <a:tc>
                  <a:txBody>
                    <a:bodyPr/>
                    <a:lstStyle/>
                    <a:p>
                      <a:pPr algn="ctr"/>
                      <a:r>
                        <a:rPr lang="en-US" dirty="0"/>
                        <a:t>Amazon</a:t>
                      </a:r>
                    </a:p>
                  </a:txBody>
                  <a:tcPr anchor="ctr"/>
                </a:tc>
                <a:tc>
                  <a:txBody>
                    <a:bodyPr/>
                    <a:lstStyle/>
                    <a:p>
                      <a:pPr algn="ctr"/>
                      <a:r>
                        <a:rPr lang="en-US" dirty="0"/>
                        <a:t>$13.62</a:t>
                      </a:r>
                    </a:p>
                  </a:txBody>
                  <a:tcPr anchor="ctr"/>
                </a:tc>
                <a:extLst>
                  <a:ext uri="{0D108BD9-81ED-4DB2-BD59-A6C34878D82A}">
                    <a16:rowId xmlns:a16="http://schemas.microsoft.com/office/drawing/2014/main" val="4228405965"/>
                  </a:ext>
                </a:extLst>
              </a:tr>
              <a:tr h="482838">
                <a:tc>
                  <a:txBody>
                    <a:bodyPr/>
                    <a:lstStyle/>
                    <a:p>
                      <a:r>
                        <a:rPr lang="en-US" dirty="0"/>
                        <a:t>Total</a:t>
                      </a:r>
                    </a:p>
                  </a:txBody>
                  <a:tcPr anchor="ctr"/>
                </a:tc>
                <a:tc>
                  <a:txBody>
                    <a:bodyPr/>
                    <a:lstStyle/>
                    <a:p>
                      <a:pPr algn="ctr"/>
                      <a:endParaRPr lang="en-US" dirty="0"/>
                    </a:p>
                  </a:txBody>
                  <a:tcPr anchor="ctr"/>
                </a:tc>
                <a:tc>
                  <a:txBody>
                    <a:bodyPr/>
                    <a:lstStyle/>
                    <a:p>
                      <a:pPr algn="ctr"/>
                      <a:r>
                        <a:rPr lang="en-US" dirty="0"/>
                        <a:t>$128.62</a:t>
                      </a:r>
                    </a:p>
                  </a:txBody>
                  <a:tcPr anchor="ctr"/>
                </a:tc>
                <a:extLst>
                  <a:ext uri="{0D108BD9-81ED-4DB2-BD59-A6C34878D82A}">
                    <a16:rowId xmlns:a16="http://schemas.microsoft.com/office/drawing/2014/main" val="4093237781"/>
                  </a:ext>
                </a:extLst>
              </a:tr>
            </a:tbl>
          </a:graphicData>
        </a:graphic>
      </p:graphicFrame>
      <p:sp>
        <p:nvSpPr>
          <p:cNvPr id="7" name="Content Placeholder 13"/>
          <p:cNvSpPr>
            <a:spLocks noGrp="1"/>
          </p:cNvSpPr>
          <p:nvPr>
            <p:ph idx="1"/>
          </p:nvPr>
        </p:nvSpPr>
        <p:spPr>
          <a:xfrm>
            <a:off x="847373" y="4593216"/>
            <a:ext cx="9625303" cy="1371600"/>
          </a:xfrm>
        </p:spPr>
        <p:txBody>
          <a:bodyPr>
            <a:normAutofit/>
          </a:bodyPr>
          <a:lstStyle/>
          <a:p>
            <a:pPr marL="0" indent="0">
              <a:buNone/>
            </a:pPr>
            <a:r>
              <a:rPr lang="en-US" dirty="0"/>
              <a:t>So this is the budget I made in week 4. After that I didn’t buy anything for my project. I got my PCB and Case for the Hardware from Humber Prototype lab for free. </a:t>
            </a:r>
          </a:p>
        </p:txBody>
      </p:sp>
    </p:spTree>
    <p:extLst>
      <p:ext uri="{BB962C8B-B14F-4D97-AF65-F5344CB8AC3E}">
        <p14:creationId xmlns:p14="http://schemas.microsoft.com/office/powerpoint/2010/main" val="6860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152400"/>
            <a:ext cx="6400800" cy="609600"/>
          </a:xfrm>
        </p:spPr>
        <p:txBody>
          <a:bodyPr>
            <a:normAutofit fontScale="90000"/>
          </a:bodyPr>
          <a:lstStyle/>
          <a:p>
            <a:r>
              <a:rPr lang="en-US" dirty="0"/>
              <a:t>Enclosed Hardware</a:t>
            </a:r>
          </a:p>
        </p:txBody>
      </p:sp>
      <p:sp>
        <p:nvSpPr>
          <p:cNvPr id="3" name="Text Placeholder 2"/>
          <p:cNvSpPr>
            <a:spLocks noGrp="1"/>
          </p:cNvSpPr>
          <p:nvPr>
            <p:ph type="body" idx="1"/>
          </p:nvPr>
        </p:nvSpPr>
        <p:spPr>
          <a:xfrm>
            <a:off x="455612" y="4654774"/>
            <a:ext cx="7008574" cy="1296987"/>
          </a:xfrm>
        </p:spPr>
        <p:txBody>
          <a:bodyPr>
            <a:normAutofit fontScale="85000" lnSpcReduction="20000"/>
          </a:bodyPr>
          <a:lstStyle/>
          <a:p>
            <a:r>
              <a:rPr lang="en-US" dirty="0"/>
              <a:t>So this is my enclosed hardware in custom made case that contains of Raspberry Pi, PCB, Stmpe610 Controller and Touch Screen attached on the top of the Case. </a:t>
            </a:r>
          </a:p>
        </p:txBody>
      </p:sp>
      <p:pic>
        <p:nvPicPr>
          <p:cNvPr id="1026" name="Picture 2" descr="https://user-images.githubusercontent.com/43186158/48805687-fc569a00-ece5-11e8-8be2-a5e85fb2de4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1196" y="993887"/>
            <a:ext cx="5714997"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769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684712" y="1295400"/>
            <a:ext cx="7391400" cy="3162623"/>
          </a:xfrm>
          <a:prstGeom prst="rect">
            <a:avLst/>
          </a:prstGeom>
        </p:spPr>
      </p:pic>
      <p:sp>
        <p:nvSpPr>
          <p:cNvPr id="7" name="Title 1"/>
          <p:cNvSpPr txBox="1">
            <a:spLocks/>
          </p:cNvSpPr>
          <p:nvPr/>
        </p:nvSpPr>
        <p:spPr>
          <a:xfrm>
            <a:off x="4483670" y="381000"/>
            <a:ext cx="7592442" cy="914400"/>
          </a:xfrm>
          <a:prstGeom prst="rect">
            <a:avLst/>
          </a:prstGeom>
        </p:spPr>
        <p:txBody>
          <a:bodyPr vert="horz" lIns="121899" tIns="60949" rIns="121899" bIns="60949" rtlCol="0" anchor="b">
            <a:normAutofit fontScale="90000"/>
          </a:bodyPr>
          <a:lstStyle>
            <a:lvl1pPr algn="l" defTabSz="1218987" rtl="0" eaLnBrk="1" latinLnBrk="0" hangingPunct="1">
              <a:lnSpc>
                <a:spcPct val="90000"/>
              </a:lnSpc>
              <a:spcBef>
                <a:spcPct val="0"/>
              </a:spcBef>
              <a:buNone/>
              <a:tabLst/>
              <a:defRPr sz="5400" kern="1200" cap="none" baseline="0">
                <a:solidFill>
                  <a:schemeClr val="tx1"/>
                </a:solidFill>
                <a:latin typeface="+mj-lt"/>
                <a:ea typeface="+mj-ea"/>
                <a:cs typeface="+mj-cs"/>
              </a:defRPr>
            </a:lvl1pPr>
          </a:lstStyle>
          <a:p>
            <a:r>
              <a:rPr lang="en-US" dirty="0"/>
              <a:t>Controller Address 0x41</a:t>
            </a:r>
          </a:p>
        </p:txBody>
      </p:sp>
      <p:sp>
        <p:nvSpPr>
          <p:cNvPr id="8" name="Text Placeholder 2"/>
          <p:cNvSpPr txBox="1">
            <a:spLocks/>
          </p:cNvSpPr>
          <p:nvPr/>
        </p:nvSpPr>
        <p:spPr>
          <a:xfrm>
            <a:off x="4684712" y="4723929"/>
            <a:ext cx="7008574" cy="1296987"/>
          </a:xfrm>
          <a:prstGeom prst="rect">
            <a:avLst/>
          </a:prstGeom>
        </p:spPr>
        <p:txBody>
          <a:bodyPr vert="horz" lIns="121899" tIns="60949" rIns="121899" bIns="60949" rtlCol="0">
            <a:normAutofit fontScale="77500" lnSpcReduction="20000"/>
          </a:bodyPr>
          <a:lstStyle>
            <a:lvl1pPr marL="0" indent="0" algn="l" defTabSz="1218987" rtl="0" eaLnBrk="1" latinLnBrk="0" hangingPunct="1">
              <a:lnSpc>
                <a:spcPct val="95000"/>
              </a:lnSpc>
              <a:spcBef>
                <a:spcPts val="0"/>
              </a:spcBef>
              <a:buSzPct val="100000"/>
              <a:buFont typeface="Arial" pitchFamily="34" charset="0"/>
              <a:buNone/>
              <a:defRPr sz="2800" b="0" kern="1200">
                <a:solidFill>
                  <a:schemeClr val="tx1"/>
                </a:solidFill>
                <a:latin typeface="+mn-lt"/>
                <a:ea typeface="+mn-ea"/>
                <a:cs typeface="+mn-cs"/>
              </a:defRPr>
            </a:lvl1pPr>
            <a:lvl2pPr marL="609493" indent="0" algn="ctr" defTabSz="1218987" rtl="0" eaLnBrk="1" latinLnBrk="0" hangingPunct="1">
              <a:lnSpc>
                <a:spcPct val="95000"/>
              </a:lnSpc>
              <a:spcBef>
                <a:spcPts val="1066"/>
              </a:spcBef>
              <a:buSzPct val="100000"/>
              <a:buFont typeface="Century Gothic" pitchFamily="34" charset="0"/>
              <a:buNone/>
              <a:defRPr sz="2000" kern="1200">
                <a:solidFill>
                  <a:schemeClr val="tx1">
                    <a:tint val="75000"/>
                  </a:schemeClr>
                </a:solidFill>
                <a:latin typeface="+mn-lt"/>
                <a:ea typeface="+mn-ea"/>
                <a:cs typeface="+mn-cs"/>
              </a:defRPr>
            </a:lvl2pPr>
            <a:lvl3pPr marL="1218987" indent="0" algn="ctr" defTabSz="1218987" rtl="0" eaLnBrk="1" latinLnBrk="0" hangingPunct="1">
              <a:lnSpc>
                <a:spcPct val="95000"/>
              </a:lnSpc>
              <a:spcBef>
                <a:spcPts val="1066"/>
              </a:spcBef>
              <a:buSzPct val="100000"/>
              <a:buFont typeface="Century Gothic" pitchFamily="34" charset="0"/>
              <a:buNone/>
              <a:defRPr sz="1800" kern="1200">
                <a:solidFill>
                  <a:schemeClr val="tx1">
                    <a:tint val="75000"/>
                  </a:schemeClr>
                </a:solidFill>
                <a:latin typeface="+mn-lt"/>
                <a:ea typeface="+mn-ea"/>
                <a:cs typeface="+mn-cs"/>
              </a:defRPr>
            </a:lvl3pPr>
            <a:lvl4pPr marL="1828480" indent="0" algn="ctr" defTabSz="1218987" rtl="0" eaLnBrk="1" latinLnBrk="0" hangingPunct="1">
              <a:lnSpc>
                <a:spcPct val="95000"/>
              </a:lnSpc>
              <a:spcBef>
                <a:spcPts val="1066"/>
              </a:spcBef>
              <a:buSzPct val="100000"/>
              <a:buFont typeface="Century Gothic" pitchFamily="34" charset="0"/>
              <a:buNone/>
              <a:defRPr sz="1800" kern="1200">
                <a:solidFill>
                  <a:schemeClr val="tx1">
                    <a:tint val="75000"/>
                  </a:schemeClr>
                </a:solidFill>
                <a:latin typeface="+mn-lt"/>
                <a:ea typeface="+mn-ea"/>
                <a:cs typeface="+mn-cs"/>
              </a:defRPr>
            </a:lvl4pPr>
            <a:lvl5pPr marL="2437973" indent="0" algn="ctr" defTabSz="1218987" rtl="0" eaLnBrk="1" latinLnBrk="0" hangingPunct="1">
              <a:lnSpc>
                <a:spcPct val="95000"/>
              </a:lnSpc>
              <a:spcBef>
                <a:spcPts val="1066"/>
              </a:spcBef>
              <a:buSzPct val="100000"/>
              <a:buFont typeface="Century Gothic" pitchFamily="34" charset="0"/>
              <a:buNone/>
              <a:defRPr sz="1800" kern="1200">
                <a:solidFill>
                  <a:schemeClr val="tx1">
                    <a:tint val="75000"/>
                  </a:schemeClr>
                </a:solidFill>
                <a:latin typeface="+mn-lt"/>
                <a:ea typeface="+mn-ea"/>
                <a:cs typeface="+mn-cs"/>
              </a:defRPr>
            </a:lvl5pPr>
            <a:lvl6pPr marL="3047467" indent="0" algn="ctr" defTabSz="1218987" rtl="0" eaLnBrk="1" latinLnBrk="0" hangingPunct="1">
              <a:lnSpc>
                <a:spcPct val="95000"/>
              </a:lnSpc>
              <a:spcBef>
                <a:spcPts val="1066"/>
              </a:spcBef>
              <a:buSzPct val="90000"/>
              <a:buFont typeface="Century Gothic" pitchFamily="34" charset="0"/>
              <a:buNone/>
              <a:defRPr sz="1800" kern="1200">
                <a:solidFill>
                  <a:schemeClr val="tx1">
                    <a:tint val="75000"/>
                  </a:schemeClr>
                </a:solidFill>
                <a:latin typeface="+mn-lt"/>
                <a:ea typeface="+mn-ea"/>
                <a:cs typeface="+mn-cs"/>
              </a:defRPr>
            </a:lvl6pPr>
            <a:lvl7pPr marL="3656960" indent="0" algn="ctr" defTabSz="1218987" rtl="0" eaLnBrk="1" latinLnBrk="0" hangingPunct="1">
              <a:lnSpc>
                <a:spcPct val="95000"/>
              </a:lnSpc>
              <a:spcBef>
                <a:spcPts val="1066"/>
              </a:spcBef>
              <a:buSzPct val="90000"/>
              <a:buFont typeface="Century Gothic" pitchFamily="34" charset="0"/>
              <a:buNone/>
              <a:defRPr sz="1800" kern="1200">
                <a:solidFill>
                  <a:schemeClr val="tx1">
                    <a:tint val="75000"/>
                  </a:schemeClr>
                </a:solidFill>
                <a:latin typeface="+mn-lt"/>
                <a:ea typeface="+mn-ea"/>
                <a:cs typeface="+mn-cs"/>
              </a:defRPr>
            </a:lvl7pPr>
            <a:lvl8pPr marL="4266453" indent="0" algn="ctr" defTabSz="1218987" rtl="0" eaLnBrk="1" latinLnBrk="0" hangingPunct="1">
              <a:lnSpc>
                <a:spcPct val="95000"/>
              </a:lnSpc>
              <a:spcBef>
                <a:spcPts val="1066"/>
              </a:spcBef>
              <a:buSzPct val="90000"/>
              <a:buFont typeface="Century Gothic" pitchFamily="34" charset="0"/>
              <a:buNone/>
              <a:defRPr sz="1800" kern="1200">
                <a:solidFill>
                  <a:schemeClr val="tx1">
                    <a:tint val="75000"/>
                  </a:schemeClr>
                </a:solidFill>
                <a:latin typeface="+mn-lt"/>
                <a:ea typeface="+mn-ea"/>
                <a:cs typeface="+mn-cs"/>
              </a:defRPr>
            </a:lvl8pPr>
            <a:lvl9pPr marL="4875947" indent="0" algn="ctr" defTabSz="1218987" rtl="0" eaLnBrk="1" latinLnBrk="0" hangingPunct="1">
              <a:lnSpc>
                <a:spcPct val="95000"/>
              </a:lnSpc>
              <a:spcBef>
                <a:spcPts val="1066"/>
              </a:spcBef>
              <a:buSzPct val="90000"/>
              <a:buFont typeface="Century Gothic" pitchFamily="34" charset="0"/>
              <a:buNone/>
              <a:defRPr sz="1800" kern="1200">
                <a:solidFill>
                  <a:schemeClr val="tx1">
                    <a:tint val="75000"/>
                  </a:schemeClr>
                </a:solidFill>
                <a:latin typeface="+mn-lt"/>
                <a:ea typeface="+mn-ea"/>
                <a:cs typeface="+mn-cs"/>
              </a:defRPr>
            </a:lvl9pPr>
          </a:lstStyle>
          <a:p>
            <a:r>
              <a:rPr lang="en-US" dirty="0"/>
              <a:t>My Controller address is 0x41. After connecting my controller with my raspberry Pi I can see my controller address on the terminal of my raspberry pi by typing the command: </a:t>
            </a:r>
            <a:r>
              <a:rPr lang="en-US" dirty="0" err="1"/>
              <a:t>sudo</a:t>
            </a:r>
            <a:r>
              <a:rPr lang="en-US" dirty="0"/>
              <a:t> i2cdetect –y -1</a:t>
            </a:r>
          </a:p>
        </p:txBody>
      </p:sp>
    </p:spTree>
    <p:extLst>
      <p:ext uri="{BB962C8B-B14F-4D97-AF65-F5344CB8AC3E}">
        <p14:creationId xmlns:p14="http://schemas.microsoft.com/office/powerpoint/2010/main" val="4036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152400"/>
            <a:ext cx="6400800" cy="609600"/>
          </a:xfrm>
        </p:spPr>
        <p:txBody>
          <a:bodyPr>
            <a:normAutofit fontScale="90000"/>
          </a:bodyPr>
          <a:lstStyle/>
          <a:p>
            <a:r>
              <a:rPr lang="en-US" dirty="0"/>
              <a:t>Readings</a:t>
            </a:r>
          </a:p>
        </p:txBody>
      </p:sp>
      <p:sp>
        <p:nvSpPr>
          <p:cNvPr id="3" name="Text Placeholder 2"/>
          <p:cNvSpPr>
            <a:spLocks noGrp="1"/>
          </p:cNvSpPr>
          <p:nvPr>
            <p:ph type="body" idx="1"/>
          </p:nvPr>
        </p:nvSpPr>
        <p:spPr>
          <a:xfrm>
            <a:off x="455612" y="4654774"/>
            <a:ext cx="7008574" cy="1296987"/>
          </a:xfrm>
        </p:spPr>
        <p:txBody>
          <a:bodyPr>
            <a:normAutofit fontScale="85000" lnSpcReduction="20000"/>
          </a:bodyPr>
          <a:lstStyle/>
          <a:p>
            <a:r>
              <a:rPr lang="en-US" dirty="0"/>
              <a:t>Above are the readings that I got from my controller. So These are the –X and –Y coordinates touched on the Screen and Third one is the pressure applied on the Screen.</a:t>
            </a:r>
          </a:p>
        </p:txBody>
      </p:sp>
      <p:pic>
        <p:nvPicPr>
          <p:cNvPr id="3074" name="Picture 2" descr="https://user-images.githubusercontent.com/43186158/48745507-a4faf000-ec39-11e8-8ae9-4fb81dcb079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012" y="1066800"/>
            <a:ext cx="5486400" cy="3516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3466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7309" y="685800"/>
            <a:ext cx="10082503" cy="787400"/>
          </a:xfrm>
        </p:spPr>
        <p:txBody>
          <a:bodyPr/>
          <a:lstStyle/>
          <a:p>
            <a:r>
              <a:rPr lang="en-US" dirty="0"/>
              <a:t>Knowledge from previous courses</a:t>
            </a:r>
          </a:p>
        </p:txBody>
      </p:sp>
      <p:sp>
        <p:nvSpPr>
          <p:cNvPr id="7" name="Content Placeholder 5"/>
          <p:cNvSpPr>
            <a:spLocks noGrp="1"/>
          </p:cNvSpPr>
          <p:nvPr>
            <p:ph sz="half" idx="2"/>
          </p:nvPr>
        </p:nvSpPr>
        <p:spPr>
          <a:xfrm>
            <a:off x="1148492" y="1676400"/>
            <a:ext cx="8679720" cy="2286000"/>
          </a:xfrm>
        </p:spPr>
        <p:txBody>
          <a:bodyPr/>
          <a:lstStyle/>
          <a:p>
            <a:r>
              <a:rPr lang="en-US" dirty="0"/>
              <a:t>CENG 209 Micro Assembly Language Programming</a:t>
            </a:r>
          </a:p>
          <a:p>
            <a:r>
              <a:rPr lang="en-US" dirty="0"/>
              <a:t>WRIT 220  Technical Workplace Writing Skills</a:t>
            </a:r>
          </a:p>
          <a:p>
            <a:r>
              <a:rPr lang="en-US" dirty="0"/>
              <a:t>CENG 256 Internet Programming</a:t>
            </a:r>
          </a:p>
          <a:p>
            <a:r>
              <a:rPr lang="en-US" dirty="0"/>
              <a:t>CENG 252 Embedded Systems</a:t>
            </a:r>
          </a:p>
          <a:p>
            <a:endParaRPr lang="en-US" dirty="0"/>
          </a:p>
          <a:p>
            <a:endParaRPr lang="en-US" dirty="0"/>
          </a:p>
        </p:txBody>
      </p:sp>
    </p:spTree>
    <p:extLst>
      <p:ext uri="{BB962C8B-B14F-4D97-AF65-F5344CB8AC3E}">
        <p14:creationId xmlns:p14="http://schemas.microsoft.com/office/powerpoint/2010/main" val="13403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ooks 16x9">
  <a:themeElements>
    <a:clrScheme name="Books_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extLst>
    <a:ext uri="{05A4C25C-085E-4340-85A3-A5531E510DB2}">
      <thm15:themeFamily xmlns:thm15="http://schemas.microsoft.com/office/thememl/2012/main" name="TF02787940.potx" id="{F769AD3B-90E4-4F81-9CF2-8BD9F607FEC3}" vid="{18F656D2-BE2F-4155-8430-D393897A45F9}"/>
    </a:ext>
  </a:extLst>
</a:theme>
</file>

<file path=ppt/theme/theme2.xml><?xml version="1.0" encoding="utf-8"?>
<a:theme xmlns:a="http://schemas.openxmlformats.org/drawingml/2006/main" name="Office Theme">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ppt/theme/theme3.xml><?xml version="1.0" encoding="utf-8"?>
<a:theme xmlns:a="http://schemas.openxmlformats.org/drawingml/2006/main" name="Office Theme">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1345039</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The bookstacks present on most slides  make this a good choice for students, teachers, reading enthusiasts, and others in education. This presentation template contains multiple slide layouts in widescreen format (16x9) and includes a sample table and chart that you can easily  modify.</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2011-11-26T00:00:00+00:00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AssetExpire xmlns="4873beb7-5857-4685-be1f-d57550cc96cc">2029-05-12T07:00:00+00:00</AssetExpire>
    <DSATActionTaken xmlns="4873beb7-5857-4685-be1f-d57550cc96cc" xsi:nil="true"/>
    <CSXSubmissionMarket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TP102787939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694216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LocMarketGroupTiers2 xmlns="4873beb7-5857-4685-be1f-d57550cc96c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1B558C7-619B-49BE-9097-7FCBDADD4ECE}">
  <ds:schemaRefs>
    <ds:schemaRef ds:uri="http://schemas.microsoft.com/sharepoint/v3/contenttype/forms"/>
  </ds:schemaRefs>
</ds:datastoreItem>
</file>

<file path=customXml/itemProps2.xml><?xml version="1.0" encoding="utf-8"?>
<ds:datastoreItem xmlns:ds="http://schemas.openxmlformats.org/officeDocument/2006/customXml" ds:itemID="{F301D382-32B0-43EE-932C-28906AF37617}">
  <ds:schemaRefs>
    <ds:schemaRef ds:uri="http://purl.org/dc/terms/"/>
    <ds:schemaRef ds:uri="http://schemas.microsoft.com/office/2006/documentManagement/types"/>
    <ds:schemaRef ds:uri="http://schemas.openxmlformats.org/package/2006/metadata/core-properties"/>
    <ds:schemaRef ds:uri="http://schemas.microsoft.com/office/2006/metadata/properties"/>
    <ds:schemaRef ds:uri="http://purl.org/dc/elements/1.1/"/>
    <ds:schemaRef ds:uri="http://schemas.microsoft.com/office/infopath/2007/PartnerControls"/>
    <ds:schemaRef ds:uri="4873beb7-5857-4685-be1f-d57550cc96cc"/>
    <ds:schemaRef ds:uri="http://www.w3.org/XML/1998/namespace"/>
    <ds:schemaRef ds:uri="http://purl.org/dc/dcmitype/"/>
  </ds:schemaRefs>
</ds:datastoreItem>
</file>

<file path=customXml/itemProps3.xml><?xml version="1.0" encoding="utf-8"?>
<ds:datastoreItem xmlns:ds="http://schemas.openxmlformats.org/officeDocument/2006/customXml" ds:itemID="{BBB5C329-08A6-4E5E-AEF1-A97828C874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Blue bookstack presentation (widescreen)</Template>
  <TotalTime>161</TotalTime>
  <Words>372</Words>
  <Application>Microsoft Office PowerPoint</Application>
  <PresentationFormat>Custom</PresentationFormat>
  <Paragraphs>46</Paragraphs>
  <Slides>10</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Century Gothic</vt:lpstr>
      <vt:lpstr>Books 16x9</vt:lpstr>
      <vt:lpstr>Resistive Touch Screen Controller</vt:lpstr>
      <vt:lpstr>STMPE610 Controller</vt:lpstr>
      <vt:lpstr>Proposal</vt:lpstr>
      <vt:lpstr>Schedule</vt:lpstr>
      <vt:lpstr>Budget</vt:lpstr>
      <vt:lpstr>Enclosed Hardware</vt:lpstr>
      <vt:lpstr>PowerPoint Presentation</vt:lpstr>
      <vt:lpstr>Readings</vt:lpstr>
      <vt:lpstr>Knowledge from previous courses</vt:lpstr>
      <vt:lpstr>Thankyou so much.</vt:lpstr>
    </vt:vector>
  </TitlesOfParts>
  <Company>Humber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Resistive Touch Screen Controller</dc:title>
  <dc:creator>Sahil Saini</dc:creator>
  <cp:lastModifiedBy>MANNA</cp:lastModifiedBy>
  <cp:revision>20</cp:revision>
  <dcterms:created xsi:type="dcterms:W3CDTF">2018-11-26T21:34:26Z</dcterms:created>
  <dcterms:modified xsi:type="dcterms:W3CDTF">2018-11-27T20:59:39Z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